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4" r:id="rId13"/>
    <p:sldId id="268" r:id="rId14"/>
    <p:sldId id="269" r:id="rId15"/>
    <p:sldId id="273" r:id="rId16"/>
    <p:sldId id="270" r:id="rId17"/>
    <p:sldId id="271" r:id="rId18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0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microsoft.com/office/2007/relationships/hdphoto" Target="../media/hdphoto1.wdp"/><Relationship Id="rId1" Type="http://schemas.openxmlformats.org/officeDocument/2006/relationships/image" Target="../media/image21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microsoft.com/office/2007/relationships/hdphoto" Target="../media/hdphoto2.wdp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microsoft.com/office/2007/relationships/hdphoto" Target="../media/hdphoto1.wdp"/><Relationship Id="rId1" Type="http://schemas.openxmlformats.org/officeDocument/2006/relationships/image" Target="../media/image21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microsoft.com/office/2007/relationships/hdphoto" Target="../media/hdphoto2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43A761-3422-4693-8691-B955CA87BD56}" type="doc">
      <dgm:prSet loTypeId="urn:microsoft.com/office/officeart/2005/8/layout/hList7#1" loCatId="pictur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nb-NO"/>
        </a:p>
      </dgm:t>
    </dgm:pt>
    <dgm:pt modelId="{A9360BD9-F11B-4937-9EEA-8CBC0F50C260}">
      <dgm:prSet phldrT="[Tekst]" custT="1"/>
      <dgm:spPr/>
      <dgm:t>
        <a:bodyPr/>
        <a:lstStyle/>
        <a:p>
          <a:r>
            <a:rPr lang="nb-NO" sz="1600" b="1" dirty="0" smtClean="0"/>
            <a:t>NTNUs egenart og visjon</a:t>
          </a:r>
          <a:endParaRPr lang="nb-NO" sz="1600" b="1" dirty="0"/>
        </a:p>
      </dgm:t>
    </dgm:pt>
    <dgm:pt modelId="{C010D199-0905-4AEC-9628-8E54A4FA9C84}" type="parTrans" cxnId="{99BF5B8D-BBBE-48E5-8697-F73F183010DC}">
      <dgm:prSet/>
      <dgm:spPr/>
      <dgm:t>
        <a:bodyPr/>
        <a:lstStyle/>
        <a:p>
          <a:endParaRPr lang="nb-NO" sz="2000"/>
        </a:p>
      </dgm:t>
    </dgm:pt>
    <dgm:pt modelId="{8A19283F-C0EB-4138-904F-E1DB0DB201BB}" type="sibTrans" cxnId="{99BF5B8D-BBBE-48E5-8697-F73F183010DC}">
      <dgm:prSet/>
      <dgm:spPr/>
      <dgm:t>
        <a:bodyPr/>
        <a:lstStyle/>
        <a:p>
          <a:endParaRPr lang="nb-NO" sz="2000"/>
        </a:p>
      </dgm:t>
    </dgm:pt>
    <dgm:pt modelId="{425BFC55-372B-4165-AD69-3EC3661B13B6}">
      <dgm:prSet phldrT="[Tekst]" custT="1"/>
      <dgm:spPr/>
      <dgm:t>
        <a:bodyPr/>
        <a:lstStyle/>
        <a:p>
          <a:r>
            <a:rPr lang="nb-NO" sz="1400" dirty="0" smtClean="0"/>
            <a:t>Eksperimentell læring</a:t>
          </a:r>
          <a:endParaRPr lang="nb-NO" sz="1400" dirty="0"/>
        </a:p>
      </dgm:t>
    </dgm:pt>
    <dgm:pt modelId="{B28F451D-7274-460D-A2C9-9089512A7A59}" type="parTrans" cxnId="{3210FBEE-605B-4B83-850D-FC1A81A882D4}">
      <dgm:prSet/>
      <dgm:spPr/>
      <dgm:t>
        <a:bodyPr/>
        <a:lstStyle/>
        <a:p>
          <a:endParaRPr lang="nb-NO" sz="2000"/>
        </a:p>
      </dgm:t>
    </dgm:pt>
    <dgm:pt modelId="{105B7229-A6F5-4DD0-8F8D-C083105565B4}" type="sibTrans" cxnId="{3210FBEE-605B-4B83-850D-FC1A81A882D4}">
      <dgm:prSet/>
      <dgm:spPr/>
      <dgm:t>
        <a:bodyPr/>
        <a:lstStyle/>
        <a:p>
          <a:endParaRPr lang="nb-NO" sz="2000"/>
        </a:p>
      </dgm:t>
    </dgm:pt>
    <dgm:pt modelId="{03DF1EB2-6357-48DD-A4AB-FFBE262B0193}">
      <dgm:prSet phldrT="[Tekst]" custT="1"/>
      <dgm:spPr/>
      <dgm:t>
        <a:bodyPr/>
        <a:lstStyle/>
        <a:p>
          <a:r>
            <a:rPr lang="nb-NO" sz="1400" dirty="0" smtClean="0"/>
            <a:t>På tvers av fag</a:t>
          </a:r>
          <a:endParaRPr lang="nb-NO" sz="1400" dirty="0"/>
        </a:p>
      </dgm:t>
    </dgm:pt>
    <dgm:pt modelId="{5567252F-C86A-4BA8-95C1-F8671CF1A4A3}" type="parTrans" cxnId="{EE468E06-C79A-4BF9-B555-3B807EEADA24}">
      <dgm:prSet/>
      <dgm:spPr/>
      <dgm:t>
        <a:bodyPr/>
        <a:lstStyle/>
        <a:p>
          <a:endParaRPr lang="nb-NO" sz="2000"/>
        </a:p>
      </dgm:t>
    </dgm:pt>
    <dgm:pt modelId="{AB339C65-BF45-4989-B26B-A77681657820}" type="sibTrans" cxnId="{EE468E06-C79A-4BF9-B555-3B807EEADA24}">
      <dgm:prSet/>
      <dgm:spPr/>
      <dgm:t>
        <a:bodyPr/>
        <a:lstStyle/>
        <a:p>
          <a:endParaRPr lang="nb-NO" sz="2000"/>
        </a:p>
      </dgm:t>
    </dgm:pt>
    <dgm:pt modelId="{04D58979-48FD-4015-88C2-5B9F6DD575EB}">
      <dgm:prSet phldrT="[Tekst]" custT="1"/>
      <dgm:spPr/>
      <dgm:t>
        <a:bodyPr/>
        <a:lstStyle/>
        <a:p>
          <a:r>
            <a:rPr lang="nb-NO" sz="1600" b="1" dirty="0" smtClean="0"/>
            <a:t>Aktuelle utviklingstrekk</a:t>
          </a:r>
          <a:endParaRPr lang="nb-NO" sz="1600" b="1" dirty="0"/>
        </a:p>
      </dgm:t>
    </dgm:pt>
    <dgm:pt modelId="{EFB55D70-07A4-4330-B910-2CE71C4004B4}" type="parTrans" cxnId="{03E61FC2-7695-4B23-9EAB-E45622952615}">
      <dgm:prSet/>
      <dgm:spPr/>
      <dgm:t>
        <a:bodyPr/>
        <a:lstStyle/>
        <a:p>
          <a:endParaRPr lang="nb-NO" sz="2000"/>
        </a:p>
      </dgm:t>
    </dgm:pt>
    <dgm:pt modelId="{D900FE1B-3E9A-49FD-B570-0305907EABF8}" type="sibTrans" cxnId="{03E61FC2-7695-4B23-9EAB-E45622952615}">
      <dgm:prSet/>
      <dgm:spPr/>
      <dgm:t>
        <a:bodyPr/>
        <a:lstStyle/>
        <a:p>
          <a:endParaRPr lang="nb-NO" sz="2000"/>
        </a:p>
      </dgm:t>
    </dgm:pt>
    <dgm:pt modelId="{0C110193-6490-41DB-964F-FC05CC2F5DCD}">
      <dgm:prSet phldrT="[Tekst]" custT="1"/>
      <dgm:spPr/>
      <dgm:t>
        <a:bodyPr/>
        <a:lstStyle/>
        <a:p>
          <a:r>
            <a:rPr lang="nb-NO" sz="1400" dirty="0" smtClean="0"/>
            <a:t>Et internasjonalt kunnskapstriangel</a:t>
          </a:r>
          <a:endParaRPr lang="nb-NO" sz="1400" dirty="0"/>
        </a:p>
      </dgm:t>
    </dgm:pt>
    <dgm:pt modelId="{4DC2D0A3-6B9B-4617-B842-B34565F1E502}" type="parTrans" cxnId="{987DE6D1-7382-4162-B98B-FAFCB67B7F73}">
      <dgm:prSet/>
      <dgm:spPr/>
      <dgm:t>
        <a:bodyPr/>
        <a:lstStyle/>
        <a:p>
          <a:endParaRPr lang="nb-NO" sz="2000"/>
        </a:p>
      </dgm:t>
    </dgm:pt>
    <dgm:pt modelId="{F2896C2D-A113-43FA-824B-6485BFD02DD0}" type="sibTrans" cxnId="{987DE6D1-7382-4162-B98B-FAFCB67B7F73}">
      <dgm:prSet/>
      <dgm:spPr/>
      <dgm:t>
        <a:bodyPr/>
        <a:lstStyle/>
        <a:p>
          <a:endParaRPr lang="nb-NO" sz="2000"/>
        </a:p>
      </dgm:t>
    </dgm:pt>
    <dgm:pt modelId="{6987B946-8843-4B33-AFCA-3B732EEE13DE}">
      <dgm:prSet phldrT="[Tekst]" custT="1"/>
      <dgm:spPr/>
      <dgm:t>
        <a:bodyPr/>
        <a:lstStyle/>
        <a:p>
          <a:r>
            <a:rPr lang="nb-NO" sz="1400" dirty="0" smtClean="0"/>
            <a:t>Universitetet i samfunnet</a:t>
          </a:r>
          <a:endParaRPr lang="nb-NO" sz="1400" dirty="0"/>
        </a:p>
      </dgm:t>
    </dgm:pt>
    <dgm:pt modelId="{C2261C2E-9814-455F-B4E8-367DED9BC569}" type="parTrans" cxnId="{7B0507A8-8080-4F8C-9620-0A7ACA46F380}">
      <dgm:prSet/>
      <dgm:spPr/>
      <dgm:t>
        <a:bodyPr/>
        <a:lstStyle/>
        <a:p>
          <a:endParaRPr lang="nb-NO" sz="2000"/>
        </a:p>
      </dgm:t>
    </dgm:pt>
    <dgm:pt modelId="{B57A793A-F716-47BB-9134-D22068F5FF01}" type="sibTrans" cxnId="{7B0507A8-8080-4F8C-9620-0A7ACA46F380}">
      <dgm:prSet/>
      <dgm:spPr/>
      <dgm:t>
        <a:bodyPr/>
        <a:lstStyle/>
        <a:p>
          <a:endParaRPr lang="nb-NO" sz="2000"/>
        </a:p>
      </dgm:t>
    </dgm:pt>
    <dgm:pt modelId="{A3DE1105-105C-47AB-B5E1-3F07E030D405}">
      <dgm:prSet phldrT="[Tekst]" custT="1"/>
      <dgm:spPr/>
      <dgm:t>
        <a:bodyPr/>
        <a:lstStyle/>
        <a:p>
          <a:r>
            <a:rPr lang="nb-NO" sz="1600" b="1" dirty="0" smtClean="0"/>
            <a:t>Fire utviklingsperspektiver</a:t>
          </a:r>
          <a:endParaRPr lang="nb-NO" sz="1600" b="1" dirty="0"/>
        </a:p>
      </dgm:t>
    </dgm:pt>
    <dgm:pt modelId="{5075F842-51D6-4600-A551-DC625B6AE9E2}" type="parTrans" cxnId="{1A7DDD3C-0A6A-448C-9D2C-DE9A0F353B7C}">
      <dgm:prSet/>
      <dgm:spPr/>
      <dgm:t>
        <a:bodyPr/>
        <a:lstStyle/>
        <a:p>
          <a:endParaRPr lang="nb-NO" sz="2000"/>
        </a:p>
      </dgm:t>
    </dgm:pt>
    <dgm:pt modelId="{C5E6F2C0-DBAD-4672-95A8-5730880BDEAB}" type="sibTrans" cxnId="{1A7DDD3C-0A6A-448C-9D2C-DE9A0F353B7C}">
      <dgm:prSet/>
      <dgm:spPr/>
      <dgm:t>
        <a:bodyPr/>
        <a:lstStyle/>
        <a:p>
          <a:endParaRPr lang="nb-NO" sz="2000"/>
        </a:p>
      </dgm:t>
    </dgm:pt>
    <dgm:pt modelId="{8B2C5D11-261C-45DB-988B-E8DD40E935DC}">
      <dgm:prSet phldrT="[Tekst]" custT="1"/>
      <dgm:spPr/>
      <dgm:t>
        <a:bodyPr/>
        <a:lstStyle/>
        <a:p>
          <a:r>
            <a:rPr lang="nb-NO" sz="1400" dirty="0" smtClean="0"/>
            <a:t>Vekst</a:t>
          </a:r>
          <a:endParaRPr lang="nb-NO" sz="1400" dirty="0"/>
        </a:p>
      </dgm:t>
    </dgm:pt>
    <dgm:pt modelId="{A58FF1F3-073A-4528-A481-10F279FE429F}" type="parTrans" cxnId="{3BD6029E-8A92-49E8-A5D9-DCC0EECF182D}">
      <dgm:prSet/>
      <dgm:spPr/>
      <dgm:t>
        <a:bodyPr/>
        <a:lstStyle/>
        <a:p>
          <a:endParaRPr lang="nb-NO" sz="2000"/>
        </a:p>
      </dgm:t>
    </dgm:pt>
    <dgm:pt modelId="{73C19625-7524-4DF2-BA3F-E98B79FEAC5C}" type="sibTrans" cxnId="{3BD6029E-8A92-49E8-A5D9-DCC0EECF182D}">
      <dgm:prSet/>
      <dgm:spPr/>
      <dgm:t>
        <a:bodyPr/>
        <a:lstStyle/>
        <a:p>
          <a:endParaRPr lang="nb-NO" sz="2000"/>
        </a:p>
      </dgm:t>
    </dgm:pt>
    <dgm:pt modelId="{FB42AA5A-30D6-4EEC-A68A-9998DFCB0794}">
      <dgm:prSet phldrT="[Tekst]" custT="1"/>
      <dgm:spPr/>
      <dgm:t>
        <a:bodyPr/>
        <a:lstStyle/>
        <a:p>
          <a:r>
            <a:rPr lang="nb-NO" sz="1400" dirty="0" smtClean="0"/>
            <a:t>Elite</a:t>
          </a:r>
          <a:endParaRPr lang="nb-NO" sz="1400" dirty="0"/>
        </a:p>
      </dgm:t>
    </dgm:pt>
    <dgm:pt modelId="{96C5AD1C-8F77-4337-A83C-F13245D71501}" type="parTrans" cxnId="{4BC8D0D1-4DF2-44A0-A1CC-27A8A208096E}">
      <dgm:prSet/>
      <dgm:spPr/>
      <dgm:t>
        <a:bodyPr/>
        <a:lstStyle/>
        <a:p>
          <a:endParaRPr lang="nb-NO" sz="2000"/>
        </a:p>
      </dgm:t>
    </dgm:pt>
    <dgm:pt modelId="{39F4CF66-0E83-43E0-BC9C-6F544B06C3D7}" type="sibTrans" cxnId="{4BC8D0D1-4DF2-44A0-A1CC-27A8A208096E}">
      <dgm:prSet/>
      <dgm:spPr/>
      <dgm:t>
        <a:bodyPr/>
        <a:lstStyle/>
        <a:p>
          <a:endParaRPr lang="nb-NO" sz="2000"/>
        </a:p>
      </dgm:t>
    </dgm:pt>
    <dgm:pt modelId="{8B489A1F-47A6-40B0-9248-5E3209066823}">
      <dgm:prSet phldrT="[Tekst]" custT="1"/>
      <dgm:spPr/>
      <dgm:t>
        <a:bodyPr/>
        <a:lstStyle/>
        <a:p>
          <a:r>
            <a:rPr lang="nb-NO" sz="1400" dirty="0" smtClean="0"/>
            <a:t>I samspill med arbeidsliv og samfunn</a:t>
          </a:r>
          <a:endParaRPr lang="nb-NO" sz="1400" dirty="0"/>
        </a:p>
      </dgm:t>
    </dgm:pt>
    <dgm:pt modelId="{CF13E350-D690-4FB7-8067-82E630C0B224}" type="parTrans" cxnId="{E5E7557E-89DA-43B2-81F8-2A50EFE9308A}">
      <dgm:prSet/>
      <dgm:spPr/>
      <dgm:t>
        <a:bodyPr/>
        <a:lstStyle/>
        <a:p>
          <a:endParaRPr lang="nb-NO" sz="2000"/>
        </a:p>
      </dgm:t>
    </dgm:pt>
    <dgm:pt modelId="{4FE77D3B-CD3A-480D-A685-B0A990C9F06F}" type="sibTrans" cxnId="{E5E7557E-89DA-43B2-81F8-2A50EFE9308A}">
      <dgm:prSet/>
      <dgm:spPr/>
      <dgm:t>
        <a:bodyPr/>
        <a:lstStyle/>
        <a:p>
          <a:endParaRPr lang="nb-NO" sz="2000"/>
        </a:p>
      </dgm:t>
    </dgm:pt>
    <dgm:pt modelId="{694DFCB1-CCF6-45A3-864B-77E2A0EA6F43}">
      <dgm:prSet phldrT="[Tekst]" custT="1"/>
      <dgm:spPr/>
      <dgm:t>
        <a:bodyPr/>
        <a:lstStyle/>
        <a:p>
          <a:r>
            <a:rPr lang="nb-NO" sz="1400" dirty="0" smtClean="0"/>
            <a:t>Nye utdanningsformer – nye arbeidsformer – nye arealbehov</a:t>
          </a:r>
          <a:endParaRPr lang="nb-NO" sz="1400" dirty="0"/>
        </a:p>
      </dgm:t>
    </dgm:pt>
    <dgm:pt modelId="{571E2022-65BE-4BC1-AE67-A936B91CA839}" type="parTrans" cxnId="{D94503DC-3189-4DFB-ABBB-90DBCF719231}">
      <dgm:prSet/>
      <dgm:spPr/>
      <dgm:t>
        <a:bodyPr/>
        <a:lstStyle/>
        <a:p>
          <a:endParaRPr lang="nb-NO" sz="2000"/>
        </a:p>
      </dgm:t>
    </dgm:pt>
    <dgm:pt modelId="{51BFB312-5BF2-4ADC-826C-2CB8F51E5D08}" type="sibTrans" cxnId="{D94503DC-3189-4DFB-ABBB-90DBCF719231}">
      <dgm:prSet/>
      <dgm:spPr/>
      <dgm:t>
        <a:bodyPr/>
        <a:lstStyle/>
        <a:p>
          <a:endParaRPr lang="nb-NO" sz="2000"/>
        </a:p>
      </dgm:t>
    </dgm:pt>
    <dgm:pt modelId="{1B99C02B-C381-45BC-93B7-D4848F8C8E22}">
      <dgm:prSet phldrT="[Tekst]" custT="1"/>
      <dgm:spPr/>
      <dgm:t>
        <a:bodyPr/>
        <a:lstStyle/>
        <a:p>
          <a:r>
            <a:rPr lang="nb-NO" sz="1400" dirty="0" smtClean="0"/>
            <a:t>Attraktiv i en grenseløs verden </a:t>
          </a:r>
          <a:endParaRPr lang="nb-NO" sz="1400" dirty="0"/>
        </a:p>
      </dgm:t>
    </dgm:pt>
    <dgm:pt modelId="{E34224A6-5C41-4615-8F7A-2890A64611DF}" type="parTrans" cxnId="{E1D4BB32-7246-497D-AFB8-E0079FB8EF99}">
      <dgm:prSet/>
      <dgm:spPr/>
      <dgm:t>
        <a:bodyPr/>
        <a:lstStyle/>
        <a:p>
          <a:endParaRPr lang="nb-NO" sz="2000"/>
        </a:p>
      </dgm:t>
    </dgm:pt>
    <dgm:pt modelId="{7D85FB60-BF28-4DEA-BBE0-6ADB9149F2B7}" type="sibTrans" cxnId="{E1D4BB32-7246-497D-AFB8-E0079FB8EF99}">
      <dgm:prSet/>
      <dgm:spPr/>
      <dgm:t>
        <a:bodyPr/>
        <a:lstStyle/>
        <a:p>
          <a:endParaRPr lang="nb-NO" sz="2000"/>
        </a:p>
      </dgm:t>
    </dgm:pt>
    <dgm:pt modelId="{F2A57E73-6E08-4620-8323-D3D43F0B06EA}">
      <dgm:prSet phldrT="[Tekst]" custT="1"/>
      <dgm:spPr/>
      <dgm:t>
        <a:bodyPr/>
        <a:lstStyle/>
        <a:p>
          <a:r>
            <a:rPr lang="nb-NO" sz="1400" dirty="0" smtClean="0"/>
            <a:t>Strategisk campusutvikling</a:t>
          </a:r>
          <a:endParaRPr lang="nb-NO" sz="1400" dirty="0"/>
        </a:p>
      </dgm:t>
    </dgm:pt>
    <dgm:pt modelId="{D81D9F53-3BC9-4212-812B-0B0FAFF931E7}" type="parTrans" cxnId="{FCA7AACE-95CD-4B69-BE04-C9C70B8E12B2}">
      <dgm:prSet/>
      <dgm:spPr/>
      <dgm:t>
        <a:bodyPr/>
        <a:lstStyle/>
        <a:p>
          <a:endParaRPr lang="nb-NO" sz="2000"/>
        </a:p>
      </dgm:t>
    </dgm:pt>
    <dgm:pt modelId="{1A867707-5527-44AF-B68D-B88B0C975654}" type="sibTrans" cxnId="{FCA7AACE-95CD-4B69-BE04-C9C70B8E12B2}">
      <dgm:prSet/>
      <dgm:spPr/>
      <dgm:t>
        <a:bodyPr/>
        <a:lstStyle/>
        <a:p>
          <a:endParaRPr lang="nb-NO" sz="2000"/>
        </a:p>
      </dgm:t>
    </dgm:pt>
    <dgm:pt modelId="{ADD8554B-4998-4063-9123-30652F56490A}">
      <dgm:prSet phldrT="[Tekst]" custT="1"/>
      <dgm:spPr/>
      <dgm:t>
        <a:bodyPr/>
        <a:lstStyle/>
        <a:p>
          <a:r>
            <a:rPr lang="nb-NO" sz="1400" dirty="0" smtClean="0"/>
            <a:t>Digital</a:t>
          </a:r>
          <a:endParaRPr lang="nb-NO" sz="1400" dirty="0"/>
        </a:p>
      </dgm:t>
    </dgm:pt>
    <dgm:pt modelId="{A03E57CA-51D9-4D5A-95D1-D1DDC301757B}" type="parTrans" cxnId="{F6E1E04B-F1D1-4BA2-B8CC-6C6693CD7FA1}">
      <dgm:prSet/>
      <dgm:spPr/>
      <dgm:t>
        <a:bodyPr/>
        <a:lstStyle/>
        <a:p>
          <a:endParaRPr lang="nb-NO" sz="2000"/>
        </a:p>
      </dgm:t>
    </dgm:pt>
    <dgm:pt modelId="{86EE2C95-B949-4E33-8B71-0C730F30B4BC}" type="sibTrans" cxnId="{F6E1E04B-F1D1-4BA2-B8CC-6C6693CD7FA1}">
      <dgm:prSet/>
      <dgm:spPr/>
      <dgm:t>
        <a:bodyPr/>
        <a:lstStyle/>
        <a:p>
          <a:endParaRPr lang="nb-NO" sz="2000"/>
        </a:p>
      </dgm:t>
    </dgm:pt>
    <dgm:pt modelId="{7CDC1176-BD1E-4453-A891-E4B6CCB1BB83}">
      <dgm:prSet phldrT="[Tekst]" custT="1"/>
      <dgm:spPr/>
      <dgm:t>
        <a:bodyPr/>
        <a:lstStyle/>
        <a:p>
          <a:r>
            <a:rPr lang="nb-NO" sz="1400" dirty="0" smtClean="0"/>
            <a:t>Urban</a:t>
          </a:r>
          <a:endParaRPr lang="nb-NO" sz="1400" dirty="0"/>
        </a:p>
      </dgm:t>
    </dgm:pt>
    <dgm:pt modelId="{1E2845F8-68F5-4824-81BE-5A9BF54ACC17}" type="parTrans" cxnId="{339D83AD-F6BD-450C-BA16-572C6162B0A3}">
      <dgm:prSet/>
      <dgm:spPr/>
      <dgm:t>
        <a:bodyPr/>
        <a:lstStyle/>
        <a:p>
          <a:endParaRPr lang="nb-NO" sz="2000"/>
        </a:p>
      </dgm:t>
    </dgm:pt>
    <dgm:pt modelId="{79E2C14A-9380-4F5B-9D1D-C630B4EA328F}" type="sibTrans" cxnId="{339D83AD-F6BD-450C-BA16-572C6162B0A3}">
      <dgm:prSet/>
      <dgm:spPr/>
      <dgm:t>
        <a:bodyPr/>
        <a:lstStyle/>
        <a:p>
          <a:endParaRPr lang="nb-NO" sz="2000"/>
        </a:p>
      </dgm:t>
    </dgm:pt>
    <dgm:pt modelId="{8014AEE4-C680-415C-BB5F-CCD75D9E3EDA}" type="pres">
      <dgm:prSet presAssocID="{5743A761-3422-4693-8691-B955CA87BD5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51D64240-6E09-423B-8939-74A2955942E5}" type="pres">
      <dgm:prSet presAssocID="{5743A761-3422-4693-8691-B955CA87BD56}" presName="fgShape" presStyleLbl="fgShp" presStyleIdx="0" presStyleCnt="1"/>
      <dgm:spPr/>
    </dgm:pt>
    <dgm:pt modelId="{A0895BD2-4F2E-4CFD-93B3-B744C43604B4}" type="pres">
      <dgm:prSet presAssocID="{5743A761-3422-4693-8691-B955CA87BD56}" presName="linComp" presStyleCnt="0"/>
      <dgm:spPr/>
    </dgm:pt>
    <dgm:pt modelId="{95C83C4C-4094-4847-9CFB-3A5F750BC493}" type="pres">
      <dgm:prSet presAssocID="{A9360BD9-F11B-4937-9EEA-8CBC0F50C260}" presName="compNode" presStyleCnt="0"/>
      <dgm:spPr/>
    </dgm:pt>
    <dgm:pt modelId="{DE6FB832-6E43-415D-80C0-0D8F7E54C6AD}" type="pres">
      <dgm:prSet presAssocID="{A9360BD9-F11B-4937-9EEA-8CBC0F50C260}" presName="bkgdShape" presStyleLbl="node1" presStyleIdx="0" presStyleCnt="3"/>
      <dgm:spPr/>
      <dgm:t>
        <a:bodyPr/>
        <a:lstStyle/>
        <a:p>
          <a:endParaRPr lang="nb-NO"/>
        </a:p>
      </dgm:t>
    </dgm:pt>
    <dgm:pt modelId="{5CD77A0F-99B2-449F-A8AE-5B83FE4E0CE6}" type="pres">
      <dgm:prSet presAssocID="{A9360BD9-F11B-4937-9EEA-8CBC0F50C26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70F50178-A186-4153-89F5-A9E643D9231E}" type="pres">
      <dgm:prSet presAssocID="{A9360BD9-F11B-4937-9EEA-8CBC0F50C260}" presName="invisiNode" presStyleLbl="node1" presStyleIdx="0" presStyleCnt="3"/>
      <dgm:spPr/>
    </dgm:pt>
    <dgm:pt modelId="{2DBEF5B9-5C69-4F02-949B-44C9DD88AA28}" type="pres">
      <dgm:prSet presAssocID="{A9360BD9-F11B-4937-9EEA-8CBC0F50C260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ADDD52F-1147-484F-9961-C343A6B3C2E2}" type="pres">
      <dgm:prSet presAssocID="{8A19283F-C0EB-4138-904F-E1DB0DB201BB}" presName="sibTrans" presStyleLbl="sibTrans2D1" presStyleIdx="0" presStyleCnt="0"/>
      <dgm:spPr/>
      <dgm:t>
        <a:bodyPr/>
        <a:lstStyle/>
        <a:p>
          <a:endParaRPr lang="nb-NO"/>
        </a:p>
      </dgm:t>
    </dgm:pt>
    <dgm:pt modelId="{DDCF4743-57A4-4178-8D60-05E68528A21D}" type="pres">
      <dgm:prSet presAssocID="{04D58979-48FD-4015-88C2-5B9F6DD575EB}" presName="compNode" presStyleCnt="0"/>
      <dgm:spPr/>
    </dgm:pt>
    <dgm:pt modelId="{6B83BF31-B699-458E-B6EB-3E90918EFCFE}" type="pres">
      <dgm:prSet presAssocID="{04D58979-48FD-4015-88C2-5B9F6DD575EB}" presName="bkgdShape" presStyleLbl="node1" presStyleIdx="1" presStyleCnt="3"/>
      <dgm:spPr/>
      <dgm:t>
        <a:bodyPr/>
        <a:lstStyle/>
        <a:p>
          <a:endParaRPr lang="nb-NO"/>
        </a:p>
      </dgm:t>
    </dgm:pt>
    <dgm:pt modelId="{057293BE-0EC5-4B64-B69F-69D68B437625}" type="pres">
      <dgm:prSet presAssocID="{04D58979-48FD-4015-88C2-5B9F6DD575E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366533A-B290-44A6-BD33-E4FEF5029E51}" type="pres">
      <dgm:prSet presAssocID="{04D58979-48FD-4015-88C2-5B9F6DD575EB}" presName="invisiNode" presStyleLbl="node1" presStyleIdx="1" presStyleCnt="3"/>
      <dgm:spPr/>
    </dgm:pt>
    <dgm:pt modelId="{B3690386-D0CB-4288-877E-D498B8FDC8CC}" type="pres">
      <dgm:prSet presAssocID="{04D58979-48FD-4015-88C2-5B9F6DD575EB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B3CDA50-390A-4BC9-85EE-E00F39A30E51}" type="pres">
      <dgm:prSet presAssocID="{D900FE1B-3E9A-49FD-B570-0305907EABF8}" presName="sibTrans" presStyleLbl="sibTrans2D1" presStyleIdx="0" presStyleCnt="0"/>
      <dgm:spPr/>
      <dgm:t>
        <a:bodyPr/>
        <a:lstStyle/>
        <a:p>
          <a:endParaRPr lang="nb-NO"/>
        </a:p>
      </dgm:t>
    </dgm:pt>
    <dgm:pt modelId="{F285F51F-E1D5-465F-A656-FD403388A0C2}" type="pres">
      <dgm:prSet presAssocID="{A3DE1105-105C-47AB-B5E1-3F07E030D405}" presName="compNode" presStyleCnt="0"/>
      <dgm:spPr/>
    </dgm:pt>
    <dgm:pt modelId="{813B088C-65AC-426B-A8FC-9AC72193AB40}" type="pres">
      <dgm:prSet presAssocID="{A3DE1105-105C-47AB-B5E1-3F07E030D405}" presName="bkgdShape" presStyleLbl="node1" presStyleIdx="2" presStyleCnt="3"/>
      <dgm:spPr/>
      <dgm:t>
        <a:bodyPr/>
        <a:lstStyle/>
        <a:p>
          <a:endParaRPr lang="nb-NO"/>
        </a:p>
      </dgm:t>
    </dgm:pt>
    <dgm:pt modelId="{642B373E-58CF-419E-A5A3-6B4D9A66BCB8}" type="pres">
      <dgm:prSet presAssocID="{A3DE1105-105C-47AB-B5E1-3F07E030D40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AD22809-9636-45AD-BC96-34D5F9EA428A}" type="pres">
      <dgm:prSet presAssocID="{A3DE1105-105C-47AB-B5E1-3F07E030D405}" presName="invisiNode" presStyleLbl="node1" presStyleIdx="2" presStyleCnt="3"/>
      <dgm:spPr/>
    </dgm:pt>
    <dgm:pt modelId="{06F231BC-36BE-49FE-90DE-CA2499A2E1B4}" type="pres">
      <dgm:prSet presAssocID="{A3DE1105-105C-47AB-B5E1-3F07E030D405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</dgm:ptLst>
  <dgm:cxnLst>
    <dgm:cxn modelId="{D94503DC-3189-4DFB-ABBB-90DBCF719231}" srcId="{04D58979-48FD-4015-88C2-5B9F6DD575EB}" destId="{694DFCB1-CCF6-45A3-864B-77E2A0EA6F43}" srcOrd="1" destOrd="0" parTransId="{571E2022-65BE-4BC1-AE67-A936B91CA839}" sibTransId="{51BFB312-5BF2-4ADC-826C-2CB8F51E5D08}"/>
    <dgm:cxn modelId="{86F494F3-2D7A-4396-8C29-4F292B26C705}" type="presOf" srcId="{A9360BD9-F11B-4937-9EEA-8CBC0F50C260}" destId="{DE6FB832-6E43-415D-80C0-0D8F7E54C6AD}" srcOrd="0" destOrd="0" presId="urn:microsoft.com/office/officeart/2005/8/layout/hList7#1"/>
    <dgm:cxn modelId="{3A2366E7-7214-4A00-990C-FE5CB217089E}" type="presOf" srcId="{5743A761-3422-4693-8691-B955CA87BD56}" destId="{8014AEE4-C680-415C-BB5F-CCD75D9E3EDA}" srcOrd="0" destOrd="0" presId="urn:microsoft.com/office/officeart/2005/8/layout/hList7#1"/>
    <dgm:cxn modelId="{5787CCAC-9FBD-4714-801C-3172D55AD791}" type="presOf" srcId="{8B2C5D11-261C-45DB-988B-E8DD40E935DC}" destId="{813B088C-65AC-426B-A8FC-9AC72193AB40}" srcOrd="0" destOrd="1" presId="urn:microsoft.com/office/officeart/2005/8/layout/hList7#1"/>
    <dgm:cxn modelId="{3ABE81F1-CB57-496B-97EB-F7A0B9116A03}" type="presOf" srcId="{FB42AA5A-30D6-4EEC-A68A-9998DFCB0794}" destId="{642B373E-58CF-419E-A5A3-6B4D9A66BCB8}" srcOrd="1" destOrd="2" presId="urn:microsoft.com/office/officeart/2005/8/layout/hList7#1"/>
    <dgm:cxn modelId="{3210FBEE-605B-4B83-850D-FC1A81A882D4}" srcId="{A9360BD9-F11B-4937-9EEA-8CBC0F50C260}" destId="{425BFC55-372B-4165-AD69-3EC3661B13B6}" srcOrd="0" destOrd="0" parTransId="{B28F451D-7274-460D-A2C9-9089512A7A59}" sibTransId="{105B7229-A6F5-4DD0-8F8D-C083105565B4}"/>
    <dgm:cxn modelId="{F6E1E04B-F1D1-4BA2-B8CC-6C6693CD7FA1}" srcId="{A3DE1105-105C-47AB-B5E1-3F07E030D405}" destId="{ADD8554B-4998-4063-9123-30652F56490A}" srcOrd="2" destOrd="0" parTransId="{A03E57CA-51D9-4D5A-95D1-D1DDC301757B}" sibTransId="{86EE2C95-B949-4E33-8B71-0C730F30B4BC}"/>
    <dgm:cxn modelId="{959A4AD4-2FA8-434E-9507-451C9241C39A}" type="presOf" srcId="{D900FE1B-3E9A-49FD-B570-0305907EABF8}" destId="{5B3CDA50-390A-4BC9-85EE-E00F39A30E51}" srcOrd="0" destOrd="0" presId="urn:microsoft.com/office/officeart/2005/8/layout/hList7#1"/>
    <dgm:cxn modelId="{BCE3BFA7-B42A-4CB7-A009-28A326FE22CF}" type="presOf" srcId="{6987B946-8843-4B33-AFCA-3B732EEE13DE}" destId="{057293BE-0EC5-4B64-B69F-69D68B437625}" srcOrd="1" destOrd="4" presId="urn:microsoft.com/office/officeart/2005/8/layout/hList7#1"/>
    <dgm:cxn modelId="{5313A0D8-2D09-4D66-B157-8B4E0935D3BD}" type="presOf" srcId="{04D58979-48FD-4015-88C2-5B9F6DD575EB}" destId="{6B83BF31-B699-458E-B6EB-3E90918EFCFE}" srcOrd="0" destOrd="0" presId="urn:microsoft.com/office/officeart/2005/8/layout/hList7#1"/>
    <dgm:cxn modelId="{608BF280-53D7-4CDE-9CEC-461FCA4DE05C}" type="presOf" srcId="{03DF1EB2-6357-48DD-A4AB-FFBE262B0193}" destId="{5CD77A0F-99B2-449F-A8AE-5B83FE4E0CE6}" srcOrd="1" destOrd="2" presId="urn:microsoft.com/office/officeart/2005/8/layout/hList7#1"/>
    <dgm:cxn modelId="{C7A4AD54-A6DB-4DE8-BF38-C8FFFB45A10A}" type="presOf" srcId="{8B489A1F-47A6-40B0-9248-5E3209066823}" destId="{DE6FB832-6E43-415D-80C0-0D8F7E54C6AD}" srcOrd="0" destOrd="3" presId="urn:microsoft.com/office/officeart/2005/8/layout/hList7#1"/>
    <dgm:cxn modelId="{1A2C5F5C-CC3A-4184-BDE6-6F41059DB3AB}" type="presOf" srcId="{F2A57E73-6E08-4620-8323-D3D43F0B06EA}" destId="{6B83BF31-B699-458E-B6EB-3E90918EFCFE}" srcOrd="0" destOrd="5" presId="urn:microsoft.com/office/officeart/2005/8/layout/hList7#1"/>
    <dgm:cxn modelId="{D7D76FBC-FD19-4700-A653-B3E93D471F75}" type="presOf" srcId="{1B99C02B-C381-45BC-93B7-D4848F8C8E22}" destId="{6B83BF31-B699-458E-B6EB-3E90918EFCFE}" srcOrd="0" destOrd="3" presId="urn:microsoft.com/office/officeart/2005/8/layout/hList7#1"/>
    <dgm:cxn modelId="{732A9C22-16A5-4CD1-BED9-069BE9D5D5E3}" type="presOf" srcId="{ADD8554B-4998-4063-9123-30652F56490A}" destId="{813B088C-65AC-426B-A8FC-9AC72193AB40}" srcOrd="0" destOrd="3" presId="urn:microsoft.com/office/officeart/2005/8/layout/hList7#1"/>
    <dgm:cxn modelId="{7521F993-11A1-4F5E-81CA-DECA00709E8A}" type="presOf" srcId="{0C110193-6490-41DB-964F-FC05CC2F5DCD}" destId="{057293BE-0EC5-4B64-B69F-69D68B437625}" srcOrd="1" destOrd="1" presId="urn:microsoft.com/office/officeart/2005/8/layout/hList7#1"/>
    <dgm:cxn modelId="{710E8985-E6CB-4830-82F2-F7CB211B1F7D}" type="presOf" srcId="{04D58979-48FD-4015-88C2-5B9F6DD575EB}" destId="{057293BE-0EC5-4B64-B69F-69D68B437625}" srcOrd="1" destOrd="0" presId="urn:microsoft.com/office/officeart/2005/8/layout/hList7#1"/>
    <dgm:cxn modelId="{339D83AD-F6BD-450C-BA16-572C6162B0A3}" srcId="{A3DE1105-105C-47AB-B5E1-3F07E030D405}" destId="{7CDC1176-BD1E-4453-A891-E4B6CCB1BB83}" srcOrd="3" destOrd="0" parTransId="{1E2845F8-68F5-4824-81BE-5A9BF54ACC17}" sibTransId="{79E2C14A-9380-4F5B-9D1D-C630B4EA328F}"/>
    <dgm:cxn modelId="{6C98C6F8-68FE-400B-8E0D-81019B639F9B}" type="presOf" srcId="{03DF1EB2-6357-48DD-A4AB-FFBE262B0193}" destId="{DE6FB832-6E43-415D-80C0-0D8F7E54C6AD}" srcOrd="0" destOrd="2" presId="urn:microsoft.com/office/officeart/2005/8/layout/hList7#1"/>
    <dgm:cxn modelId="{7B0507A8-8080-4F8C-9620-0A7ACA46F380}" srcId="{04D58979-48FD-4015-88C2-5B9F6DD575EB}" destId="{6987B946-8843-4B33-AFCA-3B732EEE13DE}" srcOrd="3" destOrd="0" parTransId="{C2261C2E-9814-455F-B4E8-367DED9BC569}" sibTransId="{B57A793A-F716-47BB-9134-D22068F5FF01}"/>
    <dgm:cxn modelId="{4FB59B0C-9D53-4EDB-87BD-F005ED95FA95}" type="presOf" srcId="{1B99C02B-C381-45BC-93B7-D4848F8C8E22}" destId="{057293BE-0EC5-4B64-B69F-69D68B437625}" srcOrd="1" destOrd="3" presId="urn:microsoft.com/office/officeart/2005/8/layout/hList7#1"/>
    <dgm:cxn modelId="{173AA641-0FBD-4DF5-B2B5-B995E00A5F06}" type="presOf" srcId="{7CDC1176-BD1E-4453-A891-E4B6CCB1BB83}" destId="{813B088C-65AC-426B-A8FC-9AC72193AB40}" srcOrd="0" destOrd="4" presId="urn:microsoft.com/office/officeart/2005/8/layout/hList7#1"/>
    <dgm:cxn modelId="{E1D4BB32-7246-497D-AFB8-E0079FB8EF99}" srcId="{04D58979-48FD-4015-88C2-5B9F6DD575EB}" destId="{1B99C02B-C381-45BC-93B7-D4848F8C8E22}" srcOrd="2" destOrd="0" parTransId="{E34224A6-5C41-4615-8F7A-2890A64611DF}" sibTransId="{7D85FB60-BF28-4DEA-BBE0-6ADB9149F2B7}"/>
    <dgm:cxn modelId="{FCA7AACE-95CD-4B69-BE04-C9C70B8E12B2}" srcId="{04D58979-48FD-4015-88C2-5B9F6DD575EB}" destId="{F2A57E73-6E08-4620-8323-D3D43F0B06EA}" srcOrd="4" destOrd="0" parTransId="{D81D9F53-3BC9-4212-812B-0B0FAFF931E7}" sibTransId="{1A867707-5527-44AF-B68D-B88B0C975654}"/>
    <dgm:cxn modelId="{987DE6D1-7382-4162-B98B-FAFCB67B7F73}" srcId="{04D58979-48FD-4015-88C2-5B9F6DD575EB}" destId="{0C110193-6490-41DB-964F-FC05CC2F5DCD}" srcOrd="0" destOrd="0" parTransId="{4DC2D0A3-6B9B-4617-B842-B34565F1E502}" sibTransId="{F2896C2D-A113-43FA-824B-6485BFD02DD0}"/>
    <dgm:cxn modelId="{6FD95497-31EA-4E21-B775-879C0A26AB0B}" type="presOf" srcId="{8A19283F-C0EB-4138-904F-E1DB0DB201BB}" destId="{1ADDD52F-1147-484F-9961-C343A6B3C2E2}" srcOrd="0" destOrd="0" presId="urn:microsoft.com/office/officeart/2005/8/layout/hList7#1"/>
    <dgm:cxn modelId="{FFD45DE0-CC25-48AB-B9A6-6C98E14A6CEA}" type="presOf" srcId="{A3DE1105-105C-47AB-B5E1-3F07E030D405}" destId="{813B088C-65AC-426B-A8FC-9AC72193AB40}" srcOrd="0" destOrd="0" presId="urn:microsoft.com/office/officeart/2005/8/layout/hList7#1"/>
    <dgm:cxn modelId="{3BD6029E-8A92-49E8-A5D9-DCC0EECF182D}" srcId="{A3DE1105-105C-47AB-B5E1-3F07E030D405}" destId="{8B2C5D11-261C-45DB-988B-E8DD40E935DC}" srcOrd="0" destOrd="0" parTransId="{A58FF1F3-073A-4528-A481-10F279FE429F}" sibTransId="{73C19625-7524-4DF2-BA3F-E98B79FEAC5C}"/>
    <dgm:cxn modelId="{27C9F5B0-BC58-4E11-9817-CF14C5098C95}" type="presOf" srcId="{F2A57E73-6E08-4620-8323-D3D43F0B06EA}" destId="{057293BE-0EC5-4B64-B69F-69D68B437625}" srcOrd="1" destOrd="5" presId="urn:microsoft.com/office/officeart/2005/8/layout/hList7#1"/>
    <dgm:cxn modelId="{4F920518-DADA-4281-A415-023C0854B46C}" type="presOf" srcId="{0C110193-6490-41DB-964F-FC05CC2F5DCD}" destId="{6B83BF31-B699-458E-B6EB-3E90918EFCFE}" srcOrd="0" destOrd="1" presId="urn:microsoft.com/office/officeart/2005/8/layout/hList7#1"/>
    <dgm:cxn modelId="{4BC8D0D1-4DF2-44A0-A1CC-27A8A208096E}" srcId="{A3DE1105-105C-47AB-B5E1-3F07E030D405}" destId="{FB42AA5A-30D6-4EEC-A68A-9998DFCB0794}" srcOrd="1" destOrd="0" parTransId="{96C5AD1C-8F77-4337-A83C-F13245D71501}" sibTransId="{39F4CF66-0E83-43E0-BC9C-6F544B06C3D7}"/>
    <dgm:cxn modelId="{262E49DB-17CD-4A82-80FD-9F7D094B65C6}" type="presOf" srcId="{7CDC1176-BD1E-4453-A891-E4B6CCB1BB83}" destId="{642B373E-58CF-419E-A5A3-6B4D9A66BCB8}" srcOrd="1" destOrd="4" presId="urn:microsoft.com/office/officeart/2005/8/layout/hList7#1"/>
    <dgm:cxn modelId="{EE468E06-C79A-4BF9-B555-3B807EEADA24}" srcId="{A9360BD9-F11B-4937-9EEA-8CBC0F50C260}" destId="{03DF1EB2-6357-48DD-A4AB-FFBE262B0193}" srcOrd="1" destOrd="0" parTransId="{5567252F-C86A-4BA8-95C1-F8671CF1A4A3}" sibTransId="{AB339C65-BF45-4989-B26B-A77681657820}"/>
    <dgm:cxn modelId="{1A7DDD3C-0A6A-448C-9D2C-DE9A0F353B7C}" srcId="{5743A761-3422-4693-8691-B955CA87BD56}" destId="{A3DE1105-105C-47AB-B5E1-3F07E030D405}" srcOrd="2" destOrd="0" parTransId="{5075F842-51D6-4600-A551-DC625B6AE9E2}" sibTransId="{C5E6F2C0-DBAD-4672-95A8-5730880BDEAB}"/>
    <dgm:cxn modelId="{99BF5B8D-BBBE-48E5-8697-F73F183010DC}" srcId="{5743A761-3422-4693-8691-B955CA87BD56}" destId="{A9360BD9-F11B-4937-9EEA-8CBC0F50C260}" srcOrd="0" destOrd="0" parTransId="{C010D199-0905-4AEC-9628-8E54A4FA9C84}" sibTransId="{8A19283F-C0EB-4138-904F-E1DB0DB201BB}"/>
    <dgm:cxn modelId="{8F5F7348-C857-48AC-B9D0-007BF118A24B}" type="presOf" srcId="{FB42AA5A-30D6-4EEC-A68A-9998DFCB0794}" destId="{813B088C-65AC-426B-A8FC-9AC72193AB40}" srcOrd="0" destOrd="2" presId="urn:microsoft.com/office/officeart/2005/8/layout/hList7#1"/>
    <dgm:cxn modelId="{C57DEA16-9268-468F-83BA-97BD4CE45767}" type="presOf" srcId="{694DFCB1-CCF6-45A3-864B-77E2A0EA6F43}" destId="{057293BE-0EC5-4B64-B69F-69D68B437625}" srcOrd="1" destOrd="2" presId="urn:microsoft.com/office/officeart/2005/8/layout/hList7#1"/>
    <dgm:cxn modelId="{66D58F19-774B-45E8-9A80-496743D48ABD}" type="presOf" srcId="{6987B946-8843-4B33-AFCA-3B732EEE13DE}" destId="{6B83BF31-B699-458E-B6EB-3E90918EFCFE}" srcOrd="0" destOrd="4" presId="urn:microsoft.com/office/officeart/2005/8/layout/hList7#1"/>
    <dgm:cxn modelId="{2B526AB4-3223-49D8-948B-53E45099BE7B}" type="presOf" srcId="{8B489A1F-47A6-40B0-9248-5E3209066823}" destId="{5CD77A0F-99B2-449F-A8AE-5B83FE4E0CE6}" srcOrd="1" destOrd="3" presId="urn:microsoft.com/office/officeart/2005/8/layout/hList7#1"/>
    <dgm:cxn modelId="{35120DEA-F7AD-4A5E-8AB5-9C655B3F6421}" type="presOf" srcId="{A9360BD9-F11B-4937-9EEA-8CBC0F50C260}" destId="{5CD77A0F-99B2-449F-A8AE-5B83FE4E0CE6}" srcOrd="1" destOrd="0" presId="urn:microsoft.com/office/officeart/2005/8/layout/hList7#1"/>
    <dgm:cxn modelId="{436B77A9-46F5-4ECC-A9C8-1C6975CCD2F9}" type="presOf" srcId="{A3DE1105-105C-47AB-B5E1-3F07E030D405}" destId="{642B373E-58CF-419E-A5A3-6B4D9A66BCB8}" srcOrd="1" destOrd="0" presId="urn:microsoft.com/office/officeart/2005/8/layout/hList7#1"/>
    <dgm:cxn modelId="{EB5FF7E0-7402-43F8-A70E-6153E357D711}" type="presOf" srcId="{425BFC55-372B-4165-AD69-3EC3661B13B6}" destId="{DE6FB832-6E43-415D-80C0-0D8F7E54C6AD}" srcOrd="0" destOrd="1" presId="urn:microsoft.com/office/officeart/2005/8/layout/hList7#1"/>
    <dgm:cxn modelId="{CC92C97D-35B3-42DC-852B-F7FB71F1074A}" type="presOf" srcId="{8B2C5D11-261C-45DB-988B-E8DD40E935DC}" destId="{642B373E-58CF-419E-A5A3-6B4D9A66BCB8}" srcOrd="1" destOrd="1" presId="urn:microsoft.com/office/officeart/2005/8/layout/hList7#1"/>
    <dgm:cxn modelId="{E243DE1F-F0F9-4B30-8333-B4017E4E204B}" type="presOf" srcId="{ADD8554B-4998-4063-9123-30652F56490A}" destId="{642B373E-58CF-419E-A5A3-6B4D9A66BCB8}" srcOrd="1" destOrd="3" presId="urn:microsoft.com/office/officeart/2005/8/layout/hList7#1"/>
    <dgm:cxn modelId="{65F07DB7-96CE-4A86-99FA-57F97A45CD8D}" type="presOf" srcId="{694DFCB1-CCF6-45A3-864B-77E2A0EA6F43}" destId="{6B83BF31-B699-458E-B6EB-3E90918EFCFE}" srcOrd="0" destOrd="2" presId="urn:microsoft.com/office/officeart/2005/8/layout/hList7#1"/>
    <dgm:cxn modelId="{28CADABE-78E4-46C3-856A-2457270EB6AF}" type="presOf" srcId="{425BFC55-372B-4165-AD69-3EC3661B13B6}" destId="{5CD77A0F-99B2-449F-A8AE-5B83FE4E0CE6}" srcOrd="1" destOrd="1" presId="urn:microsoft.com/office/officeart/2005/8/layout/hList7#1"/>
    <dgm:cxn modelId="{E5E7557E-89DA-43B2-81F8-2A50EFE9308A}" srcId="{A9360BD9-F11B-4937-9EEA-8CBC0F50C260}" destId="{8B489A1F-47A6-40B0-9248-5E3209066823}" srcOrd="2" destOrd="0" parTransId="{CF13E350-D690-4FB7-8067-82E630C0B224}" sibTransId="{4FE77D3B-CD3A-480D-A685-B0A990C9F06F}"/>
    <dgm:cxn modelId="{03E61FC2-7695-4B23-9EAB-E45622952615}" srcId="{5743A761-3422-4693-8691-B955CA87BD56}" destId="{04D58979-48FD-4015-88C2-5B9F6DD575EB}" srcOrd="1" destOrd="0" parTransId="{EFB55D70-07A4-4330-B910-2CE71C4004B4}" sibTransId="{D900FE1B-3E9A-49FD-B570-0305907EABF8}"/>
    <dgm:cxn modelId="{24D15544-30F8-450A-8504-2CE8676793FE}" type="presParOf" srcId="{8014AEE4-C680-415C-BB5F-CCD75D9E3EDA}" destId="{51D64240-6E09-423B-8939-74A2955942E5}" srcOrd="0" destOrd="0" presId="urn:microsoft.com/office/officeart/2005/8/layout/hList7#1"/>
    <dgm:cxn modelId="{7B4B733D-BF7A-4E19-8BA5-4F196894AED9}" type="presParOf" srcId="{8014AEE4-C680-415C-BB5F-CCD75D9E3EDA}" destId="{A0895BD2-4F2E-4CFD-93B3-B744C43604B4}" srcOrd="1" destOrd="0" presId="urn:microsoft.com/office/officeart/2005/8/layout/hList7#1"/>
    <dgm:cxn modelId="{4D70BD0F-447B-4405-A980-04CBE4DFE181}" type="presParOf" srcId="{A0895BD2-4F2E-4CFD-93B3-B744C43604B4}" destId="{95C83C4C-4094-4847-9CFB-3A5F750BC493}" srcOrd="0" destOrd="0" presId="urn:microsoft.com/office/officeart/2005/8/layout/hList7#1"/>
    <dgm:cxn modelId="{4CDD1507-5A03-408D-A8BE-983F7904492C}" type="presParOf" srcId="{95C83C4C-4094-4847-9CFB-3A5F750BC493}" destId="{DE6FB832-6E43-415D-80C0-0D8F7E54C6AD}" srcOrd="0" destOrd="0" presId="urn:microsoft.com/office/officeart/2005/8/layout/hList7#1"/>
    <dgm:cxn modelId="{A61750D1-28D0-493F-9C17-027F87FCFF03}" type="presParOf" srcId="{95C83C4C-4094-4847-9CFB-3A5F750BC493}" destId="{5CD77A0F-99B2-449F-A8AE-5B83FE4E0CE6}" srcOrd="1" destOrd="0" presId="urn:microsoft.com/office/officeart/2005/8/layout/hList7#1"/>
    <dgm:cxn modelId="{C85F4B5D-ED67-49D2-B282-92360CFA38E0}" type="presParOf" srcId="{95C83C4C-4094-4847-9CFB-3A5F750BC493}" destId="{70F50178-A186-4153-89F5-A9E643D9231E}" srcOrd="2" destOrd="0" presId="urn:microsoft.com/office/officeart/2005/8/layout/hList7#1"/>
    <dgm:cxn modelId="{E1C3647B-A5E0-4881-BFB3-D6B2A1E1350C}" type="presParOf" srcId="{95C83C4C-4094-4847-9CFB-3A5F750BC493}" destId="{2DBEF5B9-5C69-4F02-949B-44C9DD88AA28}" srcOrd="3" destOrd="0" presId="urn:microsoft.com/office/officeart/2005/8/layout/hList7#1"/>
    <dgm:cxn modelId="{6A2CE77F-006D-4FE5-91CB-F3832F287D45}" type="presParOf" srcId="{A0895BD2-4F2E-4CFD-93B3-B744C43604B4}" destId="{1ADDD52F-1147-484F-9961-C343A6B3C2E2}" srcOrd="1" destOrd="0" presId="urn:microsoft.com/office/officeart/2005/8/layout/hList7#1"/>
    <dgm:cxn modelId="{B0A10ABD-A3C6-4263-A56E-FB46F633482C}" type="presParOf" srcId="{A0895BD2-4F2E-4CFD-93B3-B744C43604B4}" destId="{DDCF4743-57A4-4178-8D60-05E68528A21D}" srcOrd="2" destOrd="0" presId="urn:microsoft.com/office/officeart/2005/8/layout/hList7#1"/>
    <dgm:cxn modelId="{9838F917-66BA-4B95-9DB9-0BFEC31C4764}" type="presParOf" srcId="{DDCF4743-57A4-4178-8D60-05E68528A21D}" destId="{6B83BF31-B699-458E-B6EB-3E90918EFCFE}" srcOrd="0" destOrd="0" presId="urn:microsoft.com/office/officeart/2005/8/layout/hList7#1"/>
    <dgm:cxn modelId="{213C6A4F-E70C-49DD-93B6-636058815B75}" type="presParOf" srcId="{DDCF4743-57A4-4178-8D60-05E68528A21D}" destId="{057293BE-0EC5-4B64-B69F-69D68B437625}" srcOrd="1" destOrd="0" presId="urn:microsoft.com/office/officeart/2005/8/layout/hList7#1"/>
    <dgm:cxn modelId="{03A7B90A-3EB5-4D45-908A-75BA867D8730}" type="presParOf" srcId="{DDCF4743-57A4-4178-8D60-05E68528A21D}" destId="{F366533A-B290-44A6-BD33-E4FEF5029E51}" srcOrd="2" destOrd="0" presId="urn:microsoft.com/office/officeart/2005/8/layout/hList7#1"/>
    <dgm:cxn modelId="{A0D1B158-0718-44DE-B019-787774A7992A}" type="presParOf" srcId="{DDCF4743-57A4-4178-8D60-05E68528A21D}" destId="{B3690386-D0CB-4288-877E-D498B8FDC8CC}" srcOrd="3" destOrd="0" presId="urn:microsoft.com/office/officeart/2005/8/layout/hList7#1"/>
    <dgm:cxn modelId="{2D4CAE37-4708-4ACF-8AF7-01AD5E74DDC5}" type="presParOf" srcId="{A0895BD2-4F2E-4CFD-93B3-B744C43604B4}" destId="{5B3CDA50-390A-4BC9-85EE-E00F39A30E51}" srcOrd="3" destOrd="0" presId="urn:microsoft.com/office/officeart/2005/8/layout/hList7#1"/>
    <dgm:cxn modelId="{C9DADF54-A9D5-4DAF-B786-FECF72BB719F}" type="presParOf" srcId="{A0895BD2-4F2E-4CFD-93B3-B744C43604B4}" destId="{F285F51F-E1D5-465F-A656-FD403388A0C2}" srcOrd="4" destOrd="0" presId="urn:microsoft.com/office/officeart/2005/8/layout/hList7#1"/>
    <dgm:cxn modelId="{767036E5-E083-45E3-9456-61AA0E190A5D}" type="presParOf" srcId="{F285F51F-E1D5-465F-A656-FD403388A0C2}" destId="{813B088C-65AC-426B-A8FC-9AC72193AB40}" srcOrd="0" destOrd="0" presId="urn:microsoft.com/office/officeart/2005/8/layout/hList7#1"/>
    <dgm:cxn modelId="{C99D75CA-E86A-46A4-BD01-76381125F540}" type="presParOf" srcId="{F285F51F-E1D5-465F-A656-FD403388A0C2}" destId="{642B373E-58CF-419E-A5A3-6B4D9A66BCB8}" srcOrd="1" destOrd="0" presId="urn:microsoft.com/office/officeart/2005/8/layout/hList7#1"/>
    <dgm:cxn modelId="{2F8076BE-81E6-4914-B4B2-BA108E1B6A59}" type="presParOf" srcId="{F285F51F-E1D5-465F-A656-FD403388A0C2}" destId="{8AD22809-9636-45AD-BC96-34D5F9EA428A}" srcOrd="2" destOrd="0" presId="urn:microsoft.com/office/officeart/2005/8/layout/hList7#1"/>
    <dgm:cxn modelId="{D6F6C20F-DCD4-479A-AF01-8777294D657B}" type="presParOf" srcId="{F285F51F-E1D5-465F-A656-FD403388A0C2}" destId="{06F231BC-36BE-49FE-90DE-CA2499A2E1B4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B736DA-1146-492E-B6DA-9D4DABD1D0D2}" type="doc">
      <dgm:prSet loTypeId="urn:microsoft.com/office/officeart/2008/layout/BendingPictureBlocks" loCatId="picture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nb-NO"/>
        </a:p>
      </dgm:t>
    </dgm:pt>
    <dgm:pt modelId="{42FC746D-51AD-4408-93A5-913A864AB689}">
      <dgm:prSet phldrT="[Tekst]" custT="1"/>
      <dgm:spPr/>
      <dgm:t>
        <a:bodyPr/>
        <a:lstStyle/>
        <a:p>
          <a:r>
            <a:rPr lang="nb-NO" sz="1200" b="1" dirty="0" smtClean="0"/>
            <a:t>Et internasjonalt kunnskaps-triangel</a:t>
          </a:r>
          <a:endParaRPr lang="nb-NO" sz="1200" b="1" dirty="0"/>
        </a:p>
      </dgm:t>
    </dgm:pt>
    <dgm:pt modelId="{EE9D8508-FD4C-4EF4-ACB8-E84954071365}" type="parTrans" cxnId="{6EFA510D-877E-4021-8CFB-1D17FAC873AE}">
      <dgm:prSet/>
      <dgm:spPr/>
      <dgm:t>
        <a:bodyPr/>
        <a:lstStyle/>
        <a:p>
          <a:endParaRPr lang="nb-NO" sz="1200" b="1"/>
        </a:p>
      </dgm:t>
    </dgm:pt>
    <dgm:pt modelId="{803441A3-6821-42CB-8433-FA9C512AE4C6}" type="sibTrans" cxnId="{6EFA510D-877E-4021-8CFB-1D17FAC873AE}">
      <dgm:prSet/>
      <dgm:spPr/>
      <dgm:t>
        <a:bodyPr/>
        <a:lstStyle/>
        <a:p>
          <a:endParaRPr lang="nb-NO" sz="1200" b="1"/>
        </a:p>
      </dgm:t>
    </dgm:pt>
    <dgm:pt modelId="{2C5B3E06-980E-46A0-A30A-15B03E60265C}">
      <dgm:prSet phldrT="[Tekst]" custT="1"/>
      <dgm:spPr/>
      <dgm:t>
        <a:bodyPr/>
        <a:lstStyle/>
        <a:p>
          <a:r>
            <a:rPr lang="nb-NO" sz="1200" b="1" dirty="0" smtClean="0"/>
            <a:t>Universitetet i samfunnet</a:t>
          </a:r>
          <a:endParaRPr lang="nb-NO" sz="1200" b="1" dirty="0"/>
        </a:p>
      </dgm:t>
    </dgm:pt>
    <dgm:pt modelId="{581ED66D-0C64-4A2C-8883-2FD2CFC7811A}" type="parTrans" cxnId="{CF76920A-A639-4834-9565-CEA943674635}">
      <dgm:prSet/>
      <dgm:spPr/>
      <dgm:t>
        <a:bodyPr/>
        <a:lstStyle/>
        <a:p>
          <a:endParaRPr lang="nb-NO" sz="1200" b="1"/>
        </a:p>
      </dgm:t>
    </dgm:pt>
    <dgm:pt modelId="{BB5E513C-26CC-4459-A528-91A7FC4E24D2}" type="sibTrans" cxnId="{CF76920A-A639-4834-9565-CEA943674635}">
      <dgm:prSet/>
      <dgm:spPr/>
      <dgm:t>
        <a:bodyPr/>
        <a:lstStyle/>
        <a:p>
          <a:endParaRPr lang="nb-NO" sz="1200" b="1"/>
        </a:p>
      </dgm:t>
    </dgm:pt>
    <dgm:pt modelId="{4DCD4132-B921-4327-BABA-06C4E7C66D91}">
      <dgm:prSet phldrT="[Tekst]" custT="1"/>
      <dgm:spPr/>
      <dgm:t>
        <a:bodyPr/>
        <a:lstStyle/>
        <a:p>
          <a:r>
            <a:rPr lang="nb-NO" sz="1200" b="1" dirty="0" smtClean="0"/>
            <a:t>Strategisk campus-utvikling</a:t>
          </a:r>
          <a:endParaRPr lang="nb-NO" sz="1200" b="1" dirty="0"/>
        </a:p>
      </dgm:t>
    </dgm:pt>
    <dgm:pt modelId="{420ADC94-8081-44DD-BE2C-D8B4A4D6C8E7}" type="parTrans" cxnId="{D5F71A56-8131-4DDA-B921-D6343144BF87}">
      <dgm:prSet/>
      <dgm:spPr/>
      <dgm:t>
        <a:bodyPr/>
        <a:lstStyle/>
        <a:p>
          <a:endParaRPr lang="nb-NO" sz="1200" b="1"/>
        </a:p>
      </dgm:t>
    </dgm:pt>
    <dgm:pt modelId="{5CDF7C94-D16B-45AA-B054-0CB6F540CE6A}" type="sibTrans" cxnId="{D5F71A56-8131-4DDA-B921-D6343144BF87}">
      <dgm:prSet/>
      <dgm:spPr/>
      <dgm:t>
        <a:bodyPr/>
        <a:lstStyle/>
        <a:p>
          <a:endParaRPr lang="nb-NO" sz="1200" b="1"/>
        </a:p>
      </dgm:t>
    </dgm:pt>
    <dgm:pt modelId="{E6FC569C-6231-4416-AED9-F37A55D28D7D}">
      <dgm:prSet custT="1"/>
      <dgm:spPr/>
      <dgm:t>
        <a:bodyPr/>
        <a:lstStyle/>
        <a:p>
          <a:r>
            <a:rPr lang="nb-NO" sz="1200" b="1" dirty="0" smtClean="0"/>
            <a:t>Nye utdannings-former</a:t>
          </a:r>
          <a:endParaRPr lang="nb-NO" sz="1200" b="1" dirty="0"/>
        </a:p>
      </dgm:t>
    </dgm:pt>
    <dgm:pt modelId="{1D9BBC33-ED56-490C-8A3F-452D8969C687}" type="parTrans" cxnId="{F9FD0F40-2348-4EEA-BD3A-9EAB744F5433}">
      <dgm:prSet/>
      <dgm:spPr/>
      <dgm:t>
        <a:bodyPr/>
        <a:lstStyle/>
        <a:p>
          <a:endParaRPr lang="nb-NO" sz="1200" b="1"/>
        </a:p>
      </dgm:t>
    </dgm:pt>
    <dgm:pt modelId="{CB874203-FC00-4D37-939A-DD9640397D3E}" type="sibTrans" cxnId="{F9FD0F40-2348-4EEA-BD3A-9EAB744F5433}">
      <dgm:prSet/>
      <dgm:spPr/>
      <dgm:t>
        <a:bodyPr/>
        <a:lstStyle/>
        <a:p>
          <a:endParaRPr lang="nb-NO" sz="1200" b="1"/>
        </a:p>
      </dgm:t>
    </dgm:pt>
    <dgm:pt modelId="{49D7403D-9568-4A3B-B1AC-0E83946E0AF4}">
      <dgm:prSet custT="1"/>
      <dgm:spPr/>
      <dgm:t>
        <a:bodyPr/>
        <a:lstStyle/>
        <a:p>
          <a:r>
            <a:rPr lang="nb-NO" sz="1200" b="1" dirty="0" smtClean="0"/>
            <a:t>Attraktiv i en grenseløs verden</a:t>
          </a:r>
          <a:endParaRPr lang="nb-NO" sz="1200" b="1" dirty="0"/>
        </a:p>
      </dgm:t>
    </dgm:pt>
    <dgm:pt modelId="{2BBE0250-50FA-430F-98AB-BD1742B9962C}" type="parTrans" cxnId="{7D130EB8-A116-4A66-B37E-7C570D1BA960}">
      <dgm:prSet/>
      <dgm:spPr/>
      <dgm:t>
        <a:bodyPr/>
        <a:lstStyle/>
        <a:p>
          <a:endParaRPr lang="nb-NO" sz="1200" b="1"/>
        </a:p>
      </dgm:t>
    </dgm:pt>
    <dgm:pt modelId="{D5CABD4E-50E9-44C7-8D7C-CBB3DD6DE772}" type="sibTrans" cxnId="{7D130EB8-A116-4A66-B37E-7C570D1BA960}">
      <dgm:prSet/>
      <dgm:spPr/>
      <dgm:t>
        <a:bodyPr/>
        <a:lstStyle/>
        <a:p>
          <a:endParaRPr lang="nb-NO" sz="1200" b="1"/>
        </a:p>
      </dgm:t>
    </dgm:pt>
    <dgm:pt modelId="{AA0C5EDA-23DB-46C4-85B4-92F774936075}" type="pres">
      <dgm:prSet presAssocID="{09B736DA-1146-492E-B6DA-9D4DABD1D0D2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nb-NO"/>
        </a:p>
      </dgm:t>
    </dgm:pt>
    <dgm:pt modelId="{CFB784BF-2805-493C-93FF-B9419DD83928}" type="pres">
      <dgm:prSet presAssocID="{42FC746D-51AD-4408-93A5-913A864AB689}" presName="composite" presStyleCnt="0"/>
      <dgm:spPr/>
    </dgm:pt>
    <dgm:pt modelId="{AFDCB7B5-0627-486F-8DCD-9A939C517648}" type="pres">
      <dgm:prSet presAssocID="{42FC746D-51AD-4408-93A5-913A864AB689}" presName="rect1" presStyleLbl="bgImgPlace1" presStyleIdx="0" presStyleCnt="5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91050A72-59FB-4A9F-858C-5A69A1633F30}" type="pres">
      <dgm:prSet presAssocID="{42FC746D-51AD-4408-93A5-913A864AB689}" presName="rect2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34CACA15-14E8-42C4-8DD7-6FEAFB7F6E56}" type="pres">
      <dgm:prSet presAssocID="{803441A3-6821-42CB-8433-FA9C512AE4C6}" presName="sibTrans" presStyleCnt="0"/>
      <dgm:spPr/>
    </dgm:pt>
    <dgm:pt modelId="{5A09CA29-2701-4EEA-8443-B166D5088D61}" type="pres">
      <dgm:prSet presAssocID="{E6FC569C-6231-4416-AED9-F37A55D28D7D}" presName="composite" presStyleCnt="0"/>
      <dgm:spPr/>
    </dgm:pt>
    <dgm:pt modelId="{D8255E9B-33D7-4CF7-AC93-9DD4B8086284}" type="pres">
      <dgm:prSet presAssocID="{E6FC569C-6231-4416-AED9-F37A55D28D7D}" presName="rect1" presStyleLbl="bgImgPlace1" presStyleIdx="1" presStyleCnt="5"/>
      <dgm:spPr>
        <a:blipFill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nb-NO"/>
        </a:p>
      </dgm:t>
    </dgm:pt>
    <dgm:pt modelId="{B297EC72-6054-42C5-B7A6-79A15EEB019D}" type="pres">
      <dgm:prSet presAssocID="{E6FC569C-6231-4416-AED9-F37A55D28D7D}" presName="rect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A2E7001-8CD4-4620-B224-F82FDB131455}" type="pres">
      <dgm:prSet presAssocID="{CB874203-FC00-4D37-939A-DD9640397D3E}" presName="sibTrans" presStyleCnt="0"/>
      <dgm:spPr/>
    </dgm:pt>
    <dgm:pt modelId="{132E8BFD-B1F0-40E3-88B3-5DCFCAD8E3DD}" type="pres">
      <dgm:prSet presAssocID="{49D7403D-9568-4A3B-B1AC-0E83946E0AF4}" presName="composite" presStyleCnt="0"/>
      <dgm:spPr/>
    </dgm:pt>
    <dgm:pt modelId="{6B2C8150-69F4-4806-B6F9-D7074DCF2900}" type="pres">
      <dgm:prSet presAssocID="{49D7403D-9568-4A3B-B1AC-0E83946E0AF4}" presName="rect1" presStyleLbl="bgImgPlac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nb-NO"/>
        </a:p>
      </dgm:t>
    </dgm:pt>
    <dgm:pt modelId="{DEEB69EC-FC8A-47A7-A236-6E2676058004}" type="pres">
      <dgm:prSet presAssocID="{49D7403D-9568-4A3B-B1AC-0E83946E0AF4}" presName="rect2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F546C32-6EE8-4A3D-9AB1-5CDB6A44C613}" type="pres">
      <dgm:prSet presAssocID="{D5CABD4E-50E9-44C7-8D7C-CBB3DD6DE772}" presName="sibTrans" presStyleCnt="0"/>
      <dgm:spPr/>
    </dgm:pt>
    <dgm:pt modelId="{C0282B3D-62A8-470C-A30E-F076477217A1}" type="pres">
      <dgm:prSet presAssocID="{2C5B3E06-980E-46A0-A30A-15B03E60265C}" presName="composite" presStyleCnt="0"/>
      <dgm:spPr/>
    </dgm:pt>
    <dgm:pt modelId="{1ECFCFE7-570E-43FA-96F9-DFBC35415471}" type="pres">
      <dgm:prSet presAssocID="{2C5B3E06-980E-46A0-A30A-15B03E60265C}" presName="rect1" presStyleLbl="bgImgPlace1" presStyleIdx="3" presStyleCnt="5"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0" r="-8000"/>
          </a:stretch>
        </a:blipFill>
      </dgm:spPr>
      <dgm:t>
        <a:bodyPr/>
        <a:lstStyle/>
        <a:p>
          <a:endParaRPr lang="nb-NO"/>
        </a:p>
      </dgm:t>
    </dgm:pt>
    <dgm:pt modelId="{9CEE7201-8FB3-48F4-B23B-DD082775908D}" type="pres">
      <dgm:prSet presAssocID="{2C5B3E06-980E-46A0-A30A-15B03E60265C}" presName="rect2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17D13E44-34C6-4EBB-94D0-9797D0EF2EF6}" type="pres">
      <dgm:prSet presAssocID="{BB5E513C-26CC-4459-A528-91A7FC4E24D2}" presName="sibTrans" presStyleCnt="0"/>
      <dgm:spPr/>
    </dgm:pt>
    <dgm:pt modelId="{E6790CB0-C620-4655-946E-B1398CC2D73C}" type="pres">
      <dgm:prSet presAssocID="{4DCD4132-B921-4327-BABA-06C4E7C66D91}" presName="composite" presStyleCnt="0"/>
      <dgm:spPr/>
    </dgm:pt>
    <dgm:pt modelId="{8F110869-C463-4EA6-82A5-92C6842EE477}" type="pres">
      <dgm:prSet presAssocID="{4DCD4132-B921-4327-BABA-06C4E7C66D91}" presName="rect1" presStyleLbl="bgImgPlace1" presStyleIdx="4" presStyleCnt="5" custLinFactNeighborX="22259" custLinFactNeighborY="-10285"/>
      <dgm:spPr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82" b="-27818"/>
          </a:stretch>
        </a:blipFill>
      </dgm:spPr>
    </dgm:pt>
    <dgm:pt modelId="{4898EB92-4ADF-40B6-AE6A-6F09798FE000}" type="pres">
      <dgm:prSet presAssocID="{4DCD4132-B921-4327-BABA-06C4E7C66D91}" presName="rect2" presStyleLbl="node1" presStyleIdx="4" presStyleCnt="5" custLinFactNeighborX="41525" custLinFactNeighborY="-12917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F9FD0F40-2348-4EEA-BD3A-9EAB744F5433}" srcId="{09B736DA-1146-492E-B6DA-9D4DABD1D0D2}" destId="{E6FC569C-6231-4416-AED9-F37A55D28D7D}" srcOrd="1" destOrd="0" parTransId="{1D9BBC33-ED56-490C-8A3F-452D8969C687}" sibTransId="{CB874203-FC00-4D37-939A-DD9640397D3E}"/>
    <dgm:cxn modelId="{C1102B3D-901A-44DB-80A1-D25CAD970119}" type="presOf" srcId="{2C5B3E06-980E-46A0-A30A-15B03E60265C}" destId="{9CEE7201-8FB3-48F4-B23B-DD082775908D}" srcOrd="0" destOrd="0" presId="urn:microsoft.com/office/officeart/2008/layout/BendingPictureBlocks"/>
    <dgm:cxn modelId="{D5F71A56-8131-4DDA-B921-D6343144BF87}" srcId="{09B736DA-1146-492E-B6DA-9D4DABD1D0D2}" destId="{4DCD4132-B921-4327-BABA-06C4E7C66D91}" srcOrd="4" destOrd="0" parTransId="{420ADC94-8081-44DD-BE2C-D8B4A4D6C8E7}" sibTransId="{5CDF7C94-D16B-45AA-B054-0CB6F540CE6A}"/>
    <dgm:cxn modelId="{7D130EB8-A116-4A66-B37E-7C570D1BA960}" srcId="{09B736DA-1146-492E-B6DA-9D4DABD1D0D2}" destId="{49D7403D-9568-4A3B-B1AC-0E83946E0AF4}" srcOrd="2" destOrd="0" parTransId="{2BBE0250-50FA-430F-98AB-BD1742B9962C}" sibTransId="{D5CABD4E-50E9-44C7-8D7C-CBB3DD6DE772}"/>
    <dgm:cxn modelId="{95CBD151-A028-403C-9CDD-40531067B274}" type="presOf" srcId="{09B736DA-1146-492E-B6DA-9D4DABD1D0D2}" destId="{AA0C5EDA-23DB-46C4-85B4-92F774936075}" srcOrd="0" destOrd="0" presId="urn:microsoft.com/office/officeart/2008/layout/BendingPictureBlocks"/>
    <dgm:cxn modelId="{6EFA510D-877E-4021-8CFB-1D17FAC873AE}" srcId="{09B736DA-1146-492E-B6DA-9D4DABD1D0D2}" destId="{42FC746D-51AD-4408-93A5-913A864AB689}" srcOrd="0" destOrd="0" parTransId="{EE9D8508-FD4C-4EF4-ACB8-E84954071365}" sibTransId="{803441A3-6821-42CB-8433-FA9C512AE4C6}"/>
    <dgm:cxn modelId="{AF008E73-A2AA-4CA5-BDF9-B559526F34F3}" type="presOf" srcId="{4DCD4132-B921-4327-BABA-06C4E7C66D91}" destId="{4898EB92-4ADF-40B6-AE6A-6F09798FE000}" srcOrd="0" destOrd="0" presId="urn:microsoft.com/office/officeart/2008/layout/BendingPictureBlocks"/>
    <dgm:cxn modelId="{2DCD3B4C-1F62-4055-B50A-19FBB27AFC13}" type="presOf" srcId="{42FC746D-51AD-4408-93A5-913A864AB689}" destId="{91050A72-59FB-4A9F-858C-5A69A1633F30}" srcOrd="0" destOrd="0" presId="urn:microsoft.com/office/officeart/2008/layout/BendingPictureBlocks"/>
    <dgm:cxn modelId="{A8822C54-2F94-491D-97AB-4C611726A59B}" type="presOf" srcId="{49D7403D-9568-4A3B-B1AC-0E83946E0AF4}" destId="{DEEB69EC-FC8A-47A7-A236-6E2676058004}" srcOrd="0" destOrd="0" presId="urn:microsoft.com/office/officeart/2008/layout/BendingPictureBlocks"/>
    <dgm:cxn modelId="{CF76920A-A639-4834-9565-CEA943674635}" srcId="{09B736DA-1146-492E-B6DA-9D4DABD1D0D2}" destId="{2C5B3E06-980E-46A0-A30A-15B03E60265C}" srcOrd="3" destOrd="0" parTransId="{581ED66D-0C64-4A2C-8883-2FD2CFC7811A}" sibTransId="{BB5E513C-26CC-4459-A528-91A7FC4E24D2}"/>
    <dgm:cxn modelId="{EFD92E8F-BA96-44C1-B287-7BA703FD8956}" type="presOf" srcId="{E6FC569C-6231-4416-AED9-F37A55D28D7D}" destId="{B297EC72-6054-42C5-B7A6-79A15EEB019D}" srcOrd="0" destOrd="0" presId="urn:microsoft.com/office/officeart/2008/layout/BendingPictureBlocks"/>
    <dgm:cxn modelId="{E7904CCF-6F78-47C2-9E88-47CB9F3F1743}" type="presParOf" srcId="{AA0C5EDA-23DB-46C4-85B4-92F774936075}" destId="{CFB784BF-2805-493C-93FF-B9419DD83928}" srcOrd="0" destOrd="0" presId="urn:microsoft.com/office/officeart/2008/layout/BendingPictureBlocks"/>
    <dgm:cxn modelId="{5098C743-676F-4B5E-980B-C3B7F963304C}" type="presParOf" srcId="{CFB784BF-2805-493C-93FF-B9419DD83928}" destId="{AFDCB7B5-0627-486F-8DCD-9A939C517648}" srcOrd="0" destOrd="0" presId="urn:microsoft.com/office/officeart/2008/layout/BendingPictureBlocks"/>
    <dgm:cxn modelId="{14330B62-E7AE-49BD-9447-1685C0356AFC}" type="presParOf" srcId="{CFB784BF-2805-493C-93FF-B9419DD83928}" destId="{91050A72-59FB-4A9F-858C-5A69A1633F30}" srcOrd="1" destOrd="0" presId="urn:microsoft.com/office/officeart/2008/layout/BendingPictureBlocks"/>
    <dgm:cxn modelId="{AE74E65B-2B03-49EA-8F2C-B04736E4A059}" type="presParOf" srcId="{AA0C5EDA-23DB-46C4-85B4-92F774936075}" destId="{34CACA15-14E8-42C4-8DD7-6FEAFB7F6E56}" srcOrd="1" destOrd="0" presId="urn:microsoft.com/office/officeart/2008/layout/BendingPictureBlocks"/>
    <dgm:cxn modelId="{C3002403-4A2D-4926-A7C3-47CB98157D3F}" type="presParOf" srcId="{AA0C5EDA-23DB-46C4-85B4-92F774936075}" destId="{5A09CA29-2701-4EEA-8443-B166D5088D61}" srcOrd="2" destOrd="0" presId="urn:microsoft.com/office/officeart/2008/layout/BendingPictureBlocks"/>
    <dgm:cxn modelId="{2907D763-63F6-456E-BC7F-D48D3F02E084}" type="presParOf" srcId="{5A09CA29-2701-4EEA-8443-B166D5088D61}" destId="{D8255E9B-33D7-4CF7-AC93-9DD4B8086284}" srcOrd="0" destOrd="0" presId="urn:microsoft.com/office/officeart/2008/layout/BendingPictureBlocks"/>
    <dgm:cxn modelId="{5C8AB42E-DA6B-44C3-95E2-E8E367B337DB}" type="presParOf" srcId="{5A09CA29-2701-4EEA-8443-B166D5088D61}" destId="{B297EC72-6054-42C5-B7A6-79A15EEB019D}" srcOrd="1" destOrd="0" presId="urn:microsoft.com/office/officeart/2008/layout/BendingPictureBlocks"/>
    <dgm:cxn modelId="{816200D2-F510-49EB-BB67-049E540564E0}" type="presParOf" srcId="{AA0C5EDA-23DB-46C4-85B4-92F774936075}" destId="{2A2E7001-8CD4-4620-B224-F82FDB131455}" srcOrd="3" destOrd="0" presId="urn:microsoft.com/office/officeart/2008/layout/BendingPictureBlocks"/>
    <dgm:cxn modelId="{0E529658-370B-411A-9E36-82A96E85A87B}" type="presParOf" srcId="{AA0C5EDA-23DB-46C4-85B4-92F774936075}" destId="{132E8BFD-B1F0-40E3-88B3-5DCFCAD8E3DD}" srcOrd="4" destOrd="0" presId="urn:microsoft.com/office/officeart/2008/layout/BendingPictureBlocks"/>
    <dgm:cxn modelId="{D2D0A522-9033-4CA2-827C-78426036EA6D}" type="presParOf" srcId="{132E8BFD-B1F0-40E3-88B3-5DCFCAD8E3DD}" destId="{6B2C8150-69F4-4806-B6F9-D7074DCF2900}" srcOrd="0" destOrd="0" presId="urn:microsoft.com/office/officeart/2008/layout/BendingPictureBlocks"/>
    <dgm:cxn modelId="{7B078F63-17A5-4538-A56A-C0886751292A}" type="presParOf" srcId="{132E8BFD-B1F0-40E3-88B3-5DCFCAD8E3DD}" destId="{DEEB69EC-FC8A-47A7-A236-6E2676058004}" srcOrd="1" destOrd="0" presId="urn:microsoft.com/office/officeart/2008/layout/BendingPictureBlocks"/>
    <dgm:cxn modelId="{CDAE52E2-F486-4E3F-AECF-6ED090D68F5E}" type="presParOf" srcId="{AA0C5EDA-23DB-46C4-85B4-92F774936075}" destId="{6F546C32-6EE8-4A3D-9AB1-5CDB6A44C613}" srcOrd="5" destOrd="0" presId="urn:microsoft.com/office/officeart/2008/layout/BendingPictureBlocks"/>
    <dgm:cxn modelId="{C50F57D3-E029-495A-AA75-E070E5FDBD02}" type="presParOf" srcId="{AA0C5EDA-23DB-46C4-85B4-92F774936075}" destId="{C0282B3D-62A8-470C-A30E-F076477217A1}" srcOrd="6" destOrd="0" presId="urn:microsoft.com/office/officeart/2008/layout/BendingPictureBlocks"/>
    <dgm:cxn modelId="{C0362CD1-155E-4B18-B780-978EF36652D1}" type="presParOf" srcId="{C0282B3D-62A8-470C-A30E-F076477217A1}" destId="{1ECFCFE7-570E-43FA-96F9-DFBC35415471}" srcOrd="0" destOrd="0" presId="urn:microsoft.com/office/officeart/2008/layout/BendingPictureBlocks"/>
    <dgm:cxn modelId="{7265D641-625A-4EE7-A0A9-AB1B95B410FE}" type="presParOf" srcId="{C0282B3D-62A8-470C-A30E-F076477217A1}" destId="{9CEE7201-8FB3-48F4-B23B-DD082775908D}" srcOrd="1" destOrd="0" presId="urn:microsoft.com/office/officeart/2008/layout/BendingPictureBlocks"/>
    <dgm:cxn modelId="{0BE33C83-322F-461E-B28F-AD2BD8BAB048}" type="presParOf" srcId="{AA0C5EDA-23DB-46C4-85B4-92F774936075}" destId="{17D13E44-34C6-4EBB-94D0-9797D0EF2EF6}" srcOrd="7" destOrd="0" presId="urn:microsoft.com/office/officeart/2008/layout/BendingPictureBlocks"/>
    <dgm:cxn modelId="{04A23EDA-9B55-460B-999F-9EFED6307E39}" type="presParOf" srcId="{AA0C5EDA-23DB-46C4-85B4-92F774936075}" destId="{E6790CB0-C620-4655-946E-B1398CC2D73C}" srcOrd="8" destOrd="0" presId="urn:microsoft.com/office/officeart/2008/layout/BendingPictureBlocks"/>
    <dgm:cxn modelId="{84CA635B-1EA1-489C-A666-D1B0470A434A}" type="presParOf" srcId="{E6790CB0-C620-4655-946E-B1398CC2D73C}" destId="{8F110869-C463-4EA6-82A5-92C6842EE477}" srcOrd="0" destOrd="0" presId="urn:microsoft.com/office/officeart/2008/layout/BendingPictureBlocks"/>
    <dgm:cxn modelId="{35CCAB93-56A5-4103-B28C-F4F9D3922D84}" type="presParOf" srcId="{E6790CB0-C620-4655-946E-B1398CC2D73C}" destId="{4898EB92-4ADF-40B6-AE6A-6F09798FE000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FB832-6E43-415D-80C0-0D8F7E54C6AD}">
      <dsp:nvSpPr>
        <dsp:cNvPr id="0" name=""/>
        <dsp:cNvSpPr/>
      </dsp:nvSpPr>
      <dsp:spPr>
        <a:xfrm>
          <a:off x="1727" y="0"/>
          <a:ext cx="2688282" cy="45259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b="1" kern="1200" dirty="0" smtClean="0"/>
            <a:t>NTNUs egenart og visjon</a:t>
          </a:r>
          <a:endParaRPr lang="nb-NO" sz="16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400" kern="1200" dirty="0" smtClean="0"/>
            <a:t>Eksperimentell læring</a:t>
          </a:r>
          <a:endParaRPr lang="nb-N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400" kern="1200" dirty="0" smtClean="0"/>
            <a:t>På tvers av fag</a:t>
          </a:r>
          <a:endParaRPr lang="nb-N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400" kern="1200" dirty="0" smtClean="0"/>
            <a:t>I samspill med arbeidsliv og samfunn</a:t>
          </a:r>
          <a:endParaRPr lang="nb-NO" sz="1400" kern="1200" dirty="0"/>
        </a:p>
      </dsp:txBody>
      <dsp:txXfrm>
        <a:off x="1727" y="1810385"/>
        <a:ext cx="2688282" cy="1810385"/>
      </dsp:txXfrm>
    </dsp:sp>
    <dsp:sp modelId="{2DBEF5B9-5C69-4F02-949B-44C9DD88AA28}">
      <dsp:nvSpPr>
        <dsp:cNvPr id="0" name=""/>
        <dsp:cNvSpPr/>
      </dsp:nvSpPr>
      <dsp:spPr>
        <a:xfrm>
          <a:off x="592296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83BF31-B699-458E-B6EB-3E90918EFCFE}">
      <dsp:nvSpPr>
        <dsp:cNvPr id="0" name=""/>
        <dsp:cNvSpPr/>
      </dsp:nvSpPr>
      <dsp:spPr>
        <a:xfrm>
          <a:off x="2770658" y="0"/>
          <a:ext cx="2688282" cy="45259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b="1" kern="1200" dirty="0" smtClean="0"/>
            <a:t>Aktuelle utviklingstrekk</a:t>
          </a:r>
          <a:endParaRPr lang="nb-NO" sz="16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400" kern="1200" dirty="0" smtClean="0"/>
            <a:t>Et internasjonalt kunnskapstriangel</a:t>
          </a:r>
          <a:endParaRPr lang="nb-N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400" kern="1200" dirty="0" smtClean="0"/>
            <a:t>Nye utdanningsformer – nye arbeidsformer – nye arealbehov</a:t>
          </a:r>
          <a:endParaRPr lang="nb-N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400" kern="1200" dirty="0" smtClean="0"/>
            <a:t>Attraktiv i en grenseløs verden </a:t>
          </a:r>
          <a:endParaRPr lang="nb-N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400" kern="1200" dirty="0" smtClean="0"/>
            <a:t>Universitetet i samfunnet</a:t>
          </a:r>
          <a:endParaRPr lang="nb-N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400" kern="1200" dirty="0" smtClean="0"/>
            <a:t>Strategisk campusutvikling</a:t>
          </a:r>
          <a:endParaRPr lang="nb-NO" sz="1400" kern="1200" dirty="0"/>
        </a:p>
      </dsp:txBody>
      <dsp:txXfrm>
        <a:off x="2770658" y="1810385"/>
        <a:ext cx="2688282" cy="1810385"/>
      </dsp:txXfrm>
    </dsp:sp>
    <dsp:sp modelId="{B3690386-D0CB-4288-877E-D498B8FDC8CC}">
      <dsp:nvSpPr>
        <dsp:cNvPr id="0" name=""/>
        <dsp:cNvSpPr/>
      </dsp:nvSpPr>
      <dsp:spPr>
        <a:xfrm>
          <a:off x="3361227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3B088C-65AC-426B-A8FC-9AC72193AB40}">
      <dsp:nvSpPr>
        <dsp:cNvPr id="0" name=""/>
        <dsp:cNvSpPr/>
      </dsp:nvSpPr>
      <dsp:spPr>
        <a:xfrm>
          <a:off x="5539589" y="0"/>
          <a:ext cx="2688282" cy="45259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b="1" kern="1200" dirty="0" smtClean="0"/>
            <a:t>Fire utviklingsperspektiver</a:t>
          </a:r>
          <a:endParaRPr lang="nb-NO" sz="16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400" kern="1200" dirty="0" smtClean="0"/>
            <a:t>Vekst</a:t>
          </a:r>
          <a:endParaRPr lang="nb-N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400" kern="1200" dirty="0" smtClean="0"/>
            <a:t>Elite</a:t>
          </a:r>
          <a:endParaRPr lang="nb-N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400" kern="1200" dirty="0" smtClean="0"/>
            <a:t>Digital</a:t>
          </a:r>
          <a:endParaRPr lang="nb-N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400" kern="1200" dirty="0" smtClean="0"/>
            <a:t>Urban</a:t>
          </a:r>
          <a:endParaRPr lang="nb-NO" sz="1400" kern="1200" dirty="0"/>
        </a:p>
      </dsp:txBody>
      <dsp:txXfrm>
        <a:off x="5539589" y="1810385"/>
        <a:ext cx="2688282" cy="1810385"/>
      </dsp:txXfrm>
    </dsp:sp>
    <dsp:sp modelId="{06F231BC-36BE-49FE-90DE-CA2499A2E1B4}">
      <dsp:nvSpPr>
        <dsp:cNvPr id="0" name=""/>
        <dsp:cNvSpPr/>
      </dsp:nvSpPr>
      <dsp:spPr>
        <a:xfrm>
          <a:off x="6130158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D64240-6E09-423B-8939-74A2955942E5}">
      <dsp:nvSpPr>
        <dsp:cNvPr id="0" name=""/>
        <dsp:cNvSpPr/>
      </dsp:nvSpPr>
      <dsp:spPr>
        <a:xfrm>
          <a:off x="329183" y="3620770"/>
          <a:ext cx="7571232" cy="678894"/>
        </a:xfrm>
        <a:prstGeom prst="leftRight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DCB7B5-0627-486F-8DCD-9A939C517648}">
      <dsp:nvSpPr>
        <dsp:cNvPr id="0" name=""/>
        <dsp:cNvSpPr/>
      </dsp:nvSpPr>
      <dsp:spPr>
        <a:xfrm>
          <a:off x="1999782" y="309215"/>
          <a:ext cx="1872053" cy="15745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1050A72-59FB-4A9F-858C-5A69A1633F30}">
      <dsp:nvSpPr>
        <dsp:cNvPr id="0" name=""/>
        <dsp:cNvSpPr/>
      </dsp:nvSpPr>
      <dsp:spPr>
        <a:xfrm>
          <a:off x="1302375" y="971119"/>
          <a:ext cx="1014586" cy="10145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b="1" kern="1200" dirty="0" smtClean="0"/>
            <a:t>Et internasjonalt kunnskaps-triangel</a:t>
          </a:r>
          <a:endParaRPr lang="nb-NO" sz="1200" b="1" kern="1200" dirty="0"/>
        </a:p>
      </dsp:txBody>
      <dsp:txXfrm>
        <a:off x="1302375" y="971119"/>
        <a:ext cx="1014586" cy="1014586"/>
      </dsp:txXfrm>
    </dsp:sp>
    <dsp:sp modelId="{D8255E9B-33D7-4CF7-AC93-9DD4B8086284}">
      <dsp:nvSpPr>
        <dsp:cNvPr id="0" name=""/>
        <dsp:cNvSpPr/>
      </dsp:nvSpPr>
      <dsp:spPr>
        <a:xfrm>
          <a:off x="4898064" y="309215"/>
          <a:ext cx="1872053" cy="15745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97EC72-6054-42C5-B7A6-79A15EEB019D}">
      <dsp:nvSpPr>
        <dsp:cNvPr id="0" name=""/>
        <dsp:cNvSpPr/>
      </dsp:nvSpPr>
      <dsp:spPr>
        <a:xfrm>
          <a:off x="4200657" y="971119"/>
          <a:ext cx="1014586" cy="10145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b="1" kern="1200" dirty="0" smtClean="0"/>
            <a:t>Nye utdannings-former</a:t>
          </a:r>
          <a:endParaRPr lang="nb-NO" sz="1200" b="1" kern="1200" dirty="0"/>
        </a:p>
      </dsp:txBody>
      <dsp:txXfrm>
        <a:off x="4200657" y="971119"/>
        <a:ext cx="1014586" cy="1014586"/>
      </dsp:txXfrm>
    </dsp:sp>
    <dsp:sp modelId="{6B2C8150-69F4-4806-B6F9-D7074DCF2900}">
      <dsp:nvSpPr>
        <dsp:cNvPr id="0" name=""/>
        <dsp:cNvSpPr/>
      </dsp:nvSpPr>
      <dsp:spPr>
        <a:xfrm>
          <a:off x="1999782" y="2269307"/>
          <a:ext cx="1872053" cy="15745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EEB69EC-FC8A-47A7-A236-6E2676058004}">
      <dsp:nvSpPr>
        <dsp:cNvPr id="0" name=""/>
        <dsp:cNvSpPr/>
      </dsp:nvSpPr>
      <dsp:spPr>
        <a:xfrm>
          <a:off x="1302375" y="2931212"/>
          <a:ext cx="1014586" cy="10145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b="1" kern="1200" dirty="0" smtClean="0"/>
            <a:t>Attraktiv i en grenseløs verden</a:t>
          </a:r>
          <a:endParaRPr lang="nb-NO" sz="1200" b="1" kern="1200" dirty="0"/>
        </a:p>
      </dsp:txBody>
      <dsp:txXfrm>
        <a:off x="1302375" y="2931212"/>
        <a:ext cx="1014586" cy="1014586"/>
      </dsp:txXfrm>
    </dsp:sp>
    <dsp:sp modelId="{1ECFCFE7-570E-43FA-96F9-DFBC35415471}">
      <dsp:nvSpPr>
        <dsp:cNvPr id="0" name=""/>
        <dsp:cNvSpPr/>
      </dsp:nvSpPr>
      <dsp:spPr>
        <a:xfrm>
          <a:off x="4898064" y="2269307"/>
          <a:ext cx="1872053" cy="1574531"/>
        </a:xfrm>
        <a:prstGeom prst="rect">
          <a:avLst/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0" r="-8000"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CEE7201-8FB3-48F4-B23B-DD082775908D}">
      <dsp:nvSpPr>
        <dsp:cNvPr id="0" name=""/>
        <dsp:cNvSpPr/>
      </dsp:nvSpPr>
      <dsp:spPr>
        <a:xfrm>
          <a:off x="4200657" y="2931212"/>
          <a:ext cx="1014586" cy="10145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b="1" kern="1200" dirty="0" smtClean="0"/>
            <a:t>Universitetet i samfunnet</a:t>
          </a:r>
          <a:endParaRPr lang="nb-NO" sz="1200" b="1" kern="1200" dirty="0"/>
        </a:p>
      </dsp:txBody>
      <dsp:txXfrm>
        <a:off x="4200657" y="2931212"/>
        <a:ext cx="1014586" cy="1014586"/>
      </dsp:txXfrm>
    </dsp:sp>
    <dsp:sp modelId="{8F110869-C463-4EA6-82A5-92C6842EE477}">
      <dsp:nvSpPr>
        <dsp:cNvPr id="0" name=""/>
        <dsp:cNvSpPr/>
      </dsp:nvSpPr>
      <dsp:spPr>
        <a:xfrm>
          <a:off x="3865623" y="4067459"/>
          <a:ext cx="1872053" cy="1574531"/>
        </a:xfrm>
        <a:prstGeom prst="rect">
          <a:avLst/>
        </a:prstGeom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82" b="-27818"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898EB92-4ADF-40B6-AE6A-6F09798FE000}">
      <dsp:nvSpPr>
        <dsp:cNvPr id="0" name=""/>
        <dsp:cNvSpPr/>
      </dsp:nvSpPr>
      <dsp:spPr>
        <a:xfrm>
          <a:off x="3172823" y="4760250"/>
          <a:ext cx="1014586" cy="10145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b="1" kern="1200" dirty="0" smtClean="0"/>
            <a:t>Strategisk campus-utvikling</a:t>
          </a:r>
          <a:endParaRPr lang="nb-NO" sz="1200" b="1" kern="1200" dirty="0"/>
        </a:p>
      </dsp:txBody>
      <dsp:txXfrm>
        <a:off x="3172823" y="4760250"/>
        <a:ext cx="1014586" cy="1014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C1D3E-0CE0-4F5C-9EB5-B97491DB0802}" type="datetimeFigureOut">
              <a:rPr lang="nb-NO" smtClean="0"/>
              <a:pPr/>
              <a:t>07.03.2014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EF799-75AF-4F76-BF2E-2822FB666C7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5814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C25CE-33ED-42B9-8B57-1753BC9648E0}" type="datetimeFigureOut">
              <a:rPr lang="nb-NO" smtClean="0"/>
              <a:pPr/>
              <a:t>07.03.2014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15424-A058-48A1-ABA8-4B2D6C64831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2072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BEFD1-B340-43EA-A627-B069530F3C05}" type="slidenum">
              <a:rPr lang="nn-NO" smtClean="0"/>
              <a:pPr>
                <a:defRPr/>
              </a:pPr>
              <a:t>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29531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BEFD1-B340-43EA-A627-B069530F3C05}" type="slidenum">
              <a:rPr lang="nn-NO" smtClean="0"/>
              <a:pPr>
                <a:defRPr/>
              </a:pPr>
              <a:t>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173747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Dagens NTNU campuser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BEFD1-B340-43EA-A627-B069530F3C05}" type="slidenum">
              <a:rPr lang="nn-NO" smtClean="0"/>
              <a:pPr>
                <a:defRPr/>
              </a:pPr>
              <a:t>11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86858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BEFD1-B340-43EA-A627-B069530F3C05}" type="slidenum">
              <a:rPr lang="nn-NO" smtClean="0"/>
              <a:pPr>
                <a:defRPr/>
              </a:pPr>
              <a:t>13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841274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b-NO" smtClean="0"/>
          </a:p>
        </p:txBody>
      </p:sp>
      <p:sp>
        <p:nvSpPr>
          <p:cNvPr id="23556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817D40-E75A-46D9-920C-AC0F39DFEA0F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E4AA-E466-432D-A0AE-6F1D3A570539}" type="datetimeFigureOut">
              <a:rPr lang="nb-NO" smtClean="0"/>
              <a:pPr/>
              <a:t>07.03.2014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E2BB-BF74-47E7-829B-93D23F9FEBB1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E4AA-E466-432D-A0AE-6F1D3A570539}" type="datetimeFigureOut">
              <a:rPr lang="nb-NO" smtClean="0"/>
              <a:pPr/>
              <a:t>07.03.2014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E2BB-BF74-47E7-829B-93D23F9FEBB1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E4AA-E466-432D-A0AE-6F1D3A570539}" type="datetimeFigureOut">
              <a:rPr lang="nb-NO" smtClean="0"/>
              <a:pPr/>
              <a:t>07.03.2014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E2BB-BF74-47E7-829B-93D23F9FEBB1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E4AA-E466-432D-A0AE-6F1D3A570539}" type="datetimeFigureOut">
              <a:rPr lang="nb-NO" smtClean="0"/>
              <a:pPr/>
              <a:t>07.03.2014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E2BB-BF74-47E7-829B-93D23F9FEBB1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E4AA-E466-432D-A0AE-6F1D3A570539}" type="datetimeFigureOut">
              <a:rPr lang="nb-NO" smtClean="0"/>
              <a:pPr/>
              <a:t>07.03.2014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E2BB-BF74-47E7-829B-93D23F9FEBB1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E4AA-E466-432D-A0AE-6F1D3A570539}" type="datetimeFigureOut">
              <a:rPr lang="nb-NO" smtClean="0"/>
              <a:pPr/>
              <a:t>07.03.2014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E2BB-BF74-47E7-829B-93D23F9FEBB1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E4AA-E466-432D-A0AE-6F1D3A570539}" type="datetimeFigureOut">
              <a:rPr lang="nb-NO" smtClean="0"/>
              <a:pPr/>
              <a:t>07.03.2014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E2BB-BF74-47E7-829B-93D23F9FEBB1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E4AA-E466-432D-A0AE-6F1D3A570539}" type="datetimeFigureOut">
              <a:rPr lang="nb-NO" smtClean="0"/>
              <a:pPr/>
              <a:t>07.03.2014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E2BB-BF74-47E7-829B-93D23F9FEBB1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E4AA-E466-432D-A0AE-6F1D3A570539}" type="datetimeFigureOut">
              <a:rPr lang="nb-NO" smtClean="0"/>
              <a:pPr/>
              <a:t>07.03.2014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E2BB-BF74-47E7-829B-93D23F9FEBB1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E4AA-E466-432D-A0AE-6F1D3A570539}" type="datetimeFigureOut">
              <a:rPr lang="nb-NO" smtClean="0"/>
              <a:pPr/>
              <a:t>07.03.2014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E2BB-BF74-47E7-829B-93D23F9FEBB1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E4AA-E466-432D-A0AE-6F1D3A570539}" type="datetimeFigureOut">
              <a:rPr lang="nb-NO" smtClean="0"/>
              <a:pPr/>
              <a:t>07.03.2014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E2BB-BF74-47E7-829B-93D23F9FEBB1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AE4AA-E466-432D-A0AE-6F1D3A570539}" type="datetimeFigureOut">
              <a:rPr lang="nb-NO" smtClean="0"/>
              <a:pPr/>
              <a:t>07.03.2014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6E2BB-BF74-47E7-829B-93D23F9FEBB1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8223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latin typeface="Lucida Sans" pitchFamily="34" charset="0"/>
                <a:ea typeface="ＭＳ Ｐゴシック" pitchFamily="34" charset="-128"/>
              </a:rPr>
              <a:t>Campusutvikling</a:t>
            </a:r>
            <a:r>
              <a:rPr lang="en-US" dirty="0" smtClean="0">
                <a:latin typeface="Lucida Sans" pitchFamily="34" charset="0"/>
                <a:ea typeface="ＭＳ Ｐゴシック" pitchFamily="34" charset="-128"/>
              </a:rPr>
              <a:t> </a:t>
            </a:r>
            <a:r>
              <a:rPr lang="en-US" dirty="0" err="1" smtClean="0">
                <a:latin typeface="Lucida Sans" pitchFamily="34" charset="0"/>
                <a:ea typeface="ＭＳ Ｐゴシック" pitchFamily="34" charset="-128"/>
              </a:rPr>
              <a:t>i</a:t>
            </a:r>
            <a:r>
              <a:rPr lang="en-US" dirty="0" smtClean="0">
                <a:latin typeface="Lucida Sans" pitchFamily="34" charset="0"/>
                <a:ea typeface="ＭＳ Ｐゴシック" pitchFamily="34" charset="-128"/>
              </a:rPr>
              <a:t> Trondheim</a:t>
            </a:r>
          </a:p>
        </p:txBody>
      </p:sp>
      <p:pic>
        <p:nvPicPr>
          <p:cNvPr id="2051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9170988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941888"/>
            <a:ext cx="1198562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4"/>
          <p:cNvSpPr txBox="1"/>
          <p:nvPr/>
        </p:nvSpPr>
        <p:spPr>
          <a:xfrm>
            <a:off x="1785918" y="6357958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Amund Aarvelta, Prosjektleder campusprosjektet, Rådmannens fagstab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8" y="0"/>
            <a:ext cx="8996036" cy="6363196"/>
          </a:xfrm>
        </p:spPr>
      </p:pic>
      <p:sp>
        <p:nvSpPr>
          <p:cNvPr id="7" name="TekstSylinder 14"/>
          <p:cNvSpPr txBox="1"/>
          <p:nvPr/>
        </p:nvSpPr>
        <p:spPr>
          <a:xfrm>
            <a:off x="1582068" y="1052736"/>
            <a:ext cx="14401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2000" dirty="0" smtClean="0">
                <a:latin typeface="Segoe Print" panose="02000600000000000000" pitchFamily="2" charset="0"/>
              </a:rPr>
              <a:t>Elite</a:t>
            </a:r>
            <a:endParaRPr lang="nb-NO" sz="2000" dirty="0">
              <a:latin typeface="Segoe Print" panose="02000600000000000000" pitchFamily="2" charset="0"/>
            </a:endParaRPr>
          </a:p>
        </p:txBody>
      </p:sp>
      <p:sp>
        <p:nvSpPr>
          <p:cNvPr id="8" name="TekstSylinder 17"/>
          <p:cNvSpPr txBox="1"/>
          <p:nvPr/>
        </p:nvSpPr>
        <p:spPr>
          <a:xfrm>
            <a:off x="6694636" y="980728"/>
            <a:ext cx="14401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2000" dirty="0" smtClean="0">
                <a:latin typeface="Segoe Print" panose="02000600000000000000" pitchFamily="2" charset="0"/>
              </a:rPr>
              <a:t>Vekst</a:t>
            </a:r>
            <a:endParaRPr lang="nb-NO" sz="2000" dirty="0">
              <a:latin typeface="Segoe Print" panose="02000600000000000000" pitchFamily="2" charset="0"/>
            </a:endParaRPr>
          </a:p>
        </p:txBody>
      </p:sp>
      <p:sp>
        <p:nvSpPr>
          <p:cNvPr id="9" name="TekstSylinder 18"/>
          <p:cNvSpPr txBox="1"/>
          <p:nvPr/>
        </p:nvSpPr>
        <p:spPr>
          <a:xfrm>
            <a:off x="6550620" y="5405154"/>
            <a:ext cx="1453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2000" dirty="0" smtClean="0">
                <a:latin typeface="Segoe Print" panose="02000600000000000000" pitchFamily="2" charset="0"/>
              </a:rPr>
              <a:t>Urban</a:t>
            </a:r>
            <a:endParaRPr lang="nb-NO" sz="2000" dirty="0">
              <a:latin typeface="Segoe Print" panose="02000600000000000000" pitchFamily="2" charset="0"/>
            </a:endParaRPr>
          </a:p>
        </p:txBody>
      </p:sp>
      <p:sp>
        <p:nvSpPr>
          <p:cNvPr id="10" name="TekstSylinder 19"/>
          <p:cNvSpPr txBox="1"/>
          <p:nvPr/>
        </p:nvSpPr>
        <p:spPr>
          <a:xfrm>
            <a:off x="1796659" y="5405154"/>
            <a:ext cx="141749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2000" dirty="0" smtClean="0">
                <a:latin typeface="Segoe Print" panose="02000600000000000000" pitchFamily="2" charset="0"/>
              </a:rPr>
              <a:t>Digital</a:t>
            </a:r>
            <a:endParaRPr lang="nb-NO" sz="2000" dirty="0">
              <a:latin typeface="Segoe Print" panose="02000600000000000000" pitchFamily="2" charset="0"/>
            </a:endParaRPr>
          </a:p>
        </p:txBody>
      </p:sp>
      <p:pic>
        <p:nvPicPr>
          <p:cNvPr id="11" name="Bild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986" y="1297732"/>
            <a:ext cx="2656841" cy="1771228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2" name="Bild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996" y="1235357"/>
            <a:ext cx="2267299" cy="1913129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3" name="Bild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475" y="3516856"/>
            <a:ext cx="2317352" cy="1928370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4" name="Picture 7" descr="https://encrypted-tbn3.gstatic.com/images?q=tbn:ANd9GcRNcb_TXkjLttzGq2BDWeYQ2vkTaW3pKEgYVbEG_qd96c_CX5s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996" y="3746938"/>
            <a:ext cx="2267299" cy="1698287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2431094"/>
            <a:ext cx="1491756" cy="1491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80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805" y="0"/>
            <a:ext cx="9919961" cy="68580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56269" y="164629"/>
            <a:ext cx="3975771" cy="6000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MT Bold" charset="0"/>
              </a:rPr>
              <a:t>NTNU i Trondheim</a:t>
            </a:r>
            <a:endParaRPr lang="nn-NO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 MT Bold" charset="0"/>
            </a:endParaRPr>
          </a:p>
        </p:txBody>
      </p:sp>
      <p:pic>
        <p:nvPicPr>
          <p:cNvPr id="8" name="Picture 7" descr="IMG_9856_komp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4797152"/>
            <a:ext cx="2484437" cy="1244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ealfagbygget_2000feb_a_komp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9752" y="4586015"/>
            <a:ext cx="3106738" cy="14557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55" y="2662079"/>
            <a:ext cx="2104771" cy="14480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139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lassholder for innhold 2"/>
          <p:cNvSpPr>
            <a:spLocks noGrp="1"/>
          </p:cNvSpPr>
          <p:nvPr>
            <p:ph idx="1"/>
          </p:nvPr>
        </p:nvSpPr>
        <p:spPr>
          <a:xfrm>
            <a:off x="500063" y="4572000"/>
            <a:ext cx="8229600" cy="16859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b-NO" i="1" smtClean="0">
                <a:solidFill>
                  <a:schemeClr val="bg1"/>
                </a:solidFill>
              </a:rPr>
              <a:t>”For at NTNU skal videreutvikles til et internasjonalt fremragende universitet anbefales en tettere samling av campus.”</a:t>
            </a:r>
            <a:endParaRPr lang="nb-NO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</a:pPr>
            <a:endParaRPr lang="nb-NO" smtClean="0"/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5850" y="357188"/>
            <a:ext cx="5468938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82139" cy="114300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To utredninger </a:t>
            </a:r>
            <a:br>
              <a:rPr lang="nb-NO" dirty="0" smtClean="0"/>
            </a:br>
            <a:r>
              <a:rPr lang="nb-NO" dirty="0" smtClean="0"/>
              <a:t>– samme anbefaling</a:t>
            </a:r>
            <a:endParaRPr lang="nb-NO" dirty="0"/>
          </a:p>
        </p:txBody>
      </p:sp>
      <p:pic>
        <p:nvPicPr>
          <p:cNvPr id="5" name="Bilde 4" descr="campu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2675347"/>
            <a:ext cx="3115211" cy="2121805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395536" y="1804169"/>
            <a:ext cx="48245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lvl="1"/>
            <a:r>
              <a:rPr lang="nb-NO" sz="2000" dirty="0" smtClean="0"/>
              <a:t>KVU:</a:t>
            </a:r>
          </a:p>
          <a:p>
            <a:pPr marL="361950" lvl="1" indent="-180975">
              <a:buFont typeface="Arial" panose="020B0604020202020204" pitchFamily="34" charset="0"/>
              <a:buChar char="•"/>
            </a:pPr>
            <a:r>
              <a:rPr lang="nb-NO" sz="2000" dirty="0" smtClean="0"/>
              <a:t>Samfunnsøkonomisk tilnærming.</a:t>
            </a:r>
          </a:p>
          <a:p>
            <a:pPr marL="361950" lvl="1" indent="-180975">
              <a:buFont typeface="Arial" panose="020B0604020202020204" pitchFamily="34" charset="0"/>
              <a:buChar char="•"/>
            </a:pPr>
            <a:r>
              <a:rPr lang="nb-NO" sz="2000" dirty="0" smtClean="0"/>
              <a:t>Etter </a:t>
            </a:r>
            <a:r>
              <a:rPr lang="nb-NO" sz="2000" dirty="0"/>
              <a:t>en samlet vurdering av måloppnåelse opp mot kostnader, </a:t>
            </a:r>
            <a:r>
              <a:rPr lang="nb-NO" sz="2000" dirty="0" smtClean="0"/>
              <a:t>anbefales </a:t>
            </a:r>
            <a:r>
              <a:rPr lang="nb-NO" sz="2000" u="sng" dirty="0" smtClean="0"/>
              <a:t>samling</a:t>
            </a:r>
            <a:r>
              <a:rPr lang="nb-NO" sz="2000" dirty="0" smtClean="0"/>
              <a:t> </a:t>
            </a:r>
            <a:r>
              <a:rPr lang="nb-NO" sz="2000" dirty="0"/>
              <a:t>av </a:t>
            </a:r>
            <a:r>
              <a:rPr lang="nb-NO" sz="2000" dirty="0" smtClean="0"/>
              <a:t>campusene Gløshaugen og Dragvoll</a:t>
            </a:r>
          </a:p>
          <a:p>
            <a:pPr lvl="1"/>
            <a:endParaRPr lang="nb-NO" sz="2000" dirty="0" smtClean="0"/>
          </a:p>
        </p:txBody>
      </p:sp>
      <p:sp>
        <p:nvSpPr>
          <p:cNvPr id="7" name="Rektangel 6"/>
          <p:cNvSpPr/>
          <p:nvPr/>
        </p:nvSpPr>
        <p:spPr>
          <a:xfrm>
            <a:off x="547936" y="4050938"/>
            <a:ext cx="48245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lvl="1"/>
            <a:r>
              <a:rPr lang="nb-NO" sz="2000" dirty="0" smtClean="0"/>
              <a:t>Visjonsprosjekt:</a:t>
            </a:r>
          </a:p>
          <a:p>
            <a:pPr marL="361950" lvl="1" indent="-180975">
              <a:buFont typeface="Arial" panose="020B0604020202020204" pitchFamily="34" charset="0"/>
              <a:buChar char="•"/>
            </a:pPr>
            <a:r>
              <a:rPr lang="nb-NO" sz="2000" dirty="0" smtClean="0"/>
              <a:t>Scenarioteknikk og trendanalyser.</a:t>
            </a:r>
          </a:p>
          <a:p>
            <a:pPr marL="361950" lvl="1" indent="-180975">
              <a:buFont typeface="Arial" panose="020B0604020202020204" pitchFamily="34" charset="0"/>
              <a:buChar char="•"/>
            </a:pPr>
            <a:r>
              <a:rPr lang="nb-NO" sz="2000" dirty="0" smtClean="0"/>
              <a:t>Etter </a:t>
            </a:r>
            <a:r>
              <a:rPr lang="nb-NO" sz="2000" dirty="0"/>
              <a:t>en samlet vurdering </a:t>
            </a:r>
            <a:r>
              <a:rPr lang="nb-NO" sz="2000" dirty="0" smtClean="0"/>
              <a:t>av NTNUs egenart og relevante utviklingstrekk anbefales en </a:t>
            </a:r>
            <a:r>
              <a:rPr lang="nb-NO" sz="2000" u="sng" dirty="0"/>
              <a:t>tettere samling </a:t>
            </a:r>
            <a:r>
              <a:rPr lang="nb-NO" sz="2000" dirty="0"/>
              <a:t>av </a:t>
            </a:r>
            <a:r>
              <a:rPr lang="nb-NO" sz="2000" dirty="0" smtClean="0"/>
              <a:t>campus.</a:t>
            </a:r>
          </a:p>
          <a:p>
            <a:pPr lvl="1"/>
            <a:endParaRPr lang="nb-NO" sz="2000" dirty="0" smtClean="0"/>
          </a:p>
        </p:txBody>
      </p:sp>
    </p:spTree>
    <p:extLst>
      <p:ext uri="{BB962C8B-B14F-4D97-AF65-F5344CB8AC3E}">
        <p14:creationId xmlns:p14="http://schemas.microsoft.com/office/powerpoint/2010/main" val="360267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b-NO" smtClean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nb-NO" smtClean="0"/>
          </a:p>
        </p:txBody>
      </p:sp>
      <p:pic>
        <p:nvPicPr>
          <p:cNvPr id="2052" name="Bild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4"/>
          <p:cNvSpPr txBox="1"/>
          <p:nvPr/>
        </p:nvSpPr>
        <p:spPr>
          <a:xfrm>
            <a:off x="5715000" y="5791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http://campus.trondheim.com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2" descr="C:\Users\amaa\AppData\Local\Microsoft\Windows\Temporary Internet Files\Content.Outlook\G2Z1YVZO\_DSC5692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50"/>
            <a:ext cx="91440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smtClean="0"/>
          </a:p>
        </p:txBody>
      </p:sp>
      <p:pic>
        <p:nvPicPr>
          <p:cNvPr id="19459" name="Plassholder for innhold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642938"/>
            <a:ext cx="3332163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Bilde 9" descr="Sorgenfri_1_light'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71500"/>
            <a:ext cx="4125913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" descr="http://britishhistorynorway.files.wordpress.com/2012/10/ntnu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5013" y="3500438"/>
            <a:ext cx="4310062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3429000"/>
            <a:ext cx="351948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smtClean="0"/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588" y="214313"/>
            <a:ext cx="9145588" cy="60007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8636" y="1"/>
            <a:ext cx="518536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86432"/>
            <a:ext cx="5029200" cy="317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ergaase\AppData\Local\Microsoft\Windows\Temporary Internet Files\Content.IE5\P2M3BBK3\NTNU2060-76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09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1475656" y="116632"/>
            <a:ext cx="280831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prstTxWarp prst="textFadeLeft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nb-NO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NTNU 2060</a:t>
            </a:r>
            <a:endParaRPr lang="nb-NO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420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Grunnlag for visjonsrapportens konklusjon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48685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70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7852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543" y="3613213"/>
            <a:ext cx="4748985" cy="3244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416" y="3603465"/>
            <a:ext cx="4881803" cy="3254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20"/>
            <a:ext cx="4356622" cy="29131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92" y="2936420"/>
            <a:ext cx="4283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 smtClean="0">
                <a:solidFill>
                  <a:schemeClr val="bg1"/>
                </a:solidFill>
              </a:rPr>
              <a:t>Det eksperimentelle </a:t>
            </a:r>
            <a:r>
              <a:rPr lang="nb-NO" sz="3200" dirty="0" smtClean="0">
                <a:solidFill>
                  <a:schemeClr val="bg1"/>
                </a:solidFill>
              </a:rPr>
              <a:t> </a:t>
            </a:r>
            <a:endParaRPr lang="nb-NO" sz="3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77" y="188640"/>
            <a:ext cx="40302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 smtClean="0">
                <a:solidFill>
                  <a:schemeClr val="bg1"/>
                </a:solidFill>
              </a:rPr>
              <a:t>NTNUs </a:t>
            </a:r>
          </a:p>
          <a:p>
            <a:r>
              <a:rPr lang="nb-NO" sz="3200" b="1" dirty="0" smtClean="0">
                <a:solidFill>
                  <a:schemeClr val="bg1"/>
                </a:solidFill>
              </a:rPr>
              <a:t>egenart og oppdrag</a:t>
            </a: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-15908"/>
            <a:ext cx="442849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8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2536" y="-171400"/>
            <a:ext cx="9396536" cy="741682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TextBox 10"/>
          <p:cNvSpPr txBox="1"/>
          <p:nvPr/>
        </p:nvSpPr>
        <p:spPr>
          <a:xfrm>
            <a:off x="179512" y="3145012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 smtClean="0">
                <a:solidFill>
                  <a:schemeClr val="bg1"/>
                </a:solidFill>
              </a:rPr>
              <a:t>Det tverrfaglige</a:t>
            </a: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88" y="4364367"/>
            <a:ext cx="4128012" cy="2878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41" y="-171401"/>
            <a:ext cx="4757099" cy="31713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257" y="3862767"/>
            <a:ext cx="5126797" cy="34281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88" y="-171400"/>
            <a:ext cx="4087612" cy="37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66167" y="-171400"/>
            <a:ext cx="9396536" cy="741682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44" y="-171400"/>
            <a:ext cx="4609504" cy="32143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3145012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 smtClean="0">
                <a:solidFill>
                  <a:schemeClr val="bg1"/>
                </a:solidFill>
              </a:rPr>
              <a:t>Samspillet med arbeidslivet og samfunnet</a:t>
            </a: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101" y="3717032"/>
            <a:ext cx="4863012" cy="3603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284" y="3718111"/>
            <a:ext cx="4482244" cy="35917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100" y="-159444"/>
            <a:ext cx="4713759" cy="32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9104" y="0"/>
            <a:ext cx="8064896" cy="829888"/>
          </a:xfrm>
        </p:spPr>
        <p:txBody>
          <a:bodyPr>
            <a:normAutofit/>
          </a:bodyPr>
          <a:lstStyle/>
          <a:p>
            <a:r>
              <a:rPr lang="nb-NO" sz="2800" dirty="0" smtClean="0"/>
              <a:t>Hva påvirker utviklingen av universitetene?</a:t>
            </a:r>
            <a:endParaRPr lang="nb-NO" sz="28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36906625"/>
              </p:ext>
            </p:extLst>
          </p:nvPr>
        </p:nvGraphicFramePr>
        <p:xfrm>
          <a:off x="428596" y="428604"/>
          <a:ext cx="8072494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727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400" dirty="0" smtClean="0"/>
              <a:t>Framtidas campus –</a:t>
            </a:r>
            <a:br>
              <a:rPr lang="nb-NO" sz="2400" dirty="0" smtClean="0"/>
            </a:br>
            <a:r>
              <a:rPr lang="nb-NO" sz="2400" dirty="0" smtClean="0"/>
              <a:t>andre arealbehov</a:t>
            </a:r>
            <a:endParaRPr lang="nb-NO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18" y="-171400"/>
            <a:ext cx="3212132" cy="2132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18" y="4509120"/>
            <a:ext cx="3241282" cy="2446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65" y="1328188"/>
            <a:ext cx="5432047" cy="5019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210" y="2132856"/>
            <a:ext cx="3238896" cy="22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182</Words>
  <Application>Microsoft Office PowerPoint</Application>
  <PresentationFormat>Skjermfremvisning (4:3)</PresentationFormat>
  <Paragraphs>51</Paragraphs>
  <Slides>17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18" baseType="lpstr">
      <vt:lpstr>Office-tema</vt:lpstr>
      <vt:lpstr>Campusutvikling i Trondheim</vt:lpstr>
      <vt:lpstr>PowerPoint-presentasjon</vt:lpstr>
      <vt:lpstr>PowerPoint-presentasjon</vt:lpstr>
      <vt:lpstr>Grunnlag for visjonsrapportens konklusjon</vt:lpstr>
      <vt:lpstr>PowerPoint-presentasjon</vt:lpstr>
      <vt:lpstr>PowerPoint-presentasjon</vt:lpstr>
      <vt:lpstr>PowerPoint-presentasjon</vt:lpstr>
      <vt:lpstr>Hva påvirker utviklingen av universitetene?</vt:lpstr>
      <vt:lpstr>Framtidas campus – andre arealbehov</vt:lpstr>
      <vt:lpstr>PowerPoint-presentasjon</vt:lpstr>
      <vt:lpstr>PowerPoint-presentasjon</vt:lpstr>
      <vt:lpstr>PowerPoint-presentasjon</vt:lpstr>
      <vt:lpstr>To utredninger  – samme anbefaling</vt:lpstr>
      <vt:lpstr>PowerPoint-presentasjon</vt:lpstr>
      <vt:lpstr>PowerPoint-presentasjon</vt:lpstr>
      <vt:lpstr>PowerPoint-presentasjon</vt:lpstr>
      <vt:lpstr>PowerPoint-presentasjon</vt:lpstr>
    </vt:vector>
  </TitlesOfParts>
  <Company>Trondheim Kommune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Campusutvikling i Trondheim</dc:title>
  <dc:creator>amaa</dc:creator>
  <cp:lastModifiedBy>prosjektmedarbeider</cp:lastModifiedBy>
  <cp:revision>4</cp:revision>
  <dcterms:created xsi:type="dcterms:W3CDTF">2014-03-07T08:42:02Z</dcterms:created>
  <dcterms:modified xsi:type="dcterms:W3CDTF">2014-03-07T14:51:49Z</dcterms:modified>
</cp:coreProperties>
</file>